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8" r:id="rId3"/>
    <p:sldId id="299" r:id="rId4"/>
    <p:sldId id="278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29" r:id="rId17"/>
    <p:sldId id="327" r:id="rId18"/>
    <p:sldId id="313" r:id="rId19"/>
    <p:sldId id="332" r:id="rId20"/>
    <p:sldId id="331" r:id="rId21"/>
    <p:sldId id="328" r:id="rId22"/>
    <p:sldId id="314" r:id="rId23"/>
    <p:sldId id="334" r:id="rId24"/>
    <p:sldId id="336" r:id="rId25"/>
    <p:sldId id="335" r:id="rId26"/>
    <p:sldId id="317" r:id="rId27"/>
    <p:sldId id="338" r:id="rId28"/>
    <p:sldId id="346" r:id="rId29"/>
    <p:sldId id="337" r:id="rId30"/>
    <p:sldId id="330" r:id="rId31"/>
    <p:sldId id="318" r:id="rId32"/>
    <p:sldId id="341" r:id="rId33"/>
    <p:sldId id="319" r:id="rId34"/>
    <p:sldId id="344" r:id="rId35"/>
    <p:sldId id="320" r:id="rId36"/>
    <p:sldId id="342" r:id="rId37"/>
    <p:sldId id="339" r:id="rId38"/>
    <p:sldId id="340" r:id="rId39"/>
    <p:sldId id="323" r:id="rId40"/>
    <p:sldId id="321" r:id="rId41"/>
    <p:sldId id="322" r:id="rId42"/>
    <p:sldId id="324" r:id="rId43"/>
    <p:sldId id="351" r:id="rId44"/>
    <p:sldId id="325" r:id="rId45"/>
    <p:sldId id="315" r:id="rId46"/>
    <p:sldId id="345" r:id="rId47"/>
    <p:sldId id="343" r:id="rId48"/>
    <p:sldId id="326" r:id="rId49"/>
    <p:sldId id="347" r:id="rId50"/>
    <p:sldId id="266" r:id="rId51"/>
    <p:sldId id="348" r:id="rId52"/>
    <p:sldId id="349" r:id="rId53"/>
    <p:sldId id="350" r:id="rId54"/>
    <p:sldId id="352" r:id="rId55"/>
    <p:sldId id="353" r:id="rId56"/>
    <p:sldId id="354" r:id="rId57"/>
    <p:sldId id="355" r:id="rId58"/>
    <p:sldId id="35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7D1BF4-5A65-4AEE-9A68-2E66F2371F8D}">
          <p14:sldIdLst>
            <p14:sldId id="256"/>
          </p14:sldIdLst>
        </p14:section>
        <p14:section name="Lecture Overview" id="{D1AEDBE2-3BAB-4481-A334-91B5260DFC5A}">
          <p14:sldIdLst>
            <p14:sldId id="258"/>
            <p14:sldId id="299"/>
          </p14:sldIdLst>
        </p14:section>
        <p14:section name="Watermarking" id="{D82CC15F-3183-473C-AC90-13E48C38838F}">
          <p14:sldIdLst>
            <p14:sldId id="278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29"/>
            <p14:sldId id="327"/>
            <p14:sldId id="313"/>
            <p14:sldId id="332"/>
            <p14:sldId id="331"/>
            <p14:sldId id="328"/>
            <p14:sldId id="314"/>
            <p14:sldId id="334"/>
            <p14:sldId id="336"/>
            <p14:sldId id="335"/>
            <p14:sldId id="317"/>
            <p14:sldId id="338"/>
            <p14:sldId id="346"/>
            <p14:sldId id="337"/>
            <p14:sldId id="330"/>
            <p14:sldId id="318"/>
            <p14:sldId id="341"/>
            <p14:sldId id="319"/>
            <p14:sldId id="344"/>
            <p14:sldId id="320"/>
            <p14:sldId id="342"/>
            <p14:sldId id="339"/>
            <p14:sldId id="340"/>
            <p14:sldId id="323"/>
            <p14:sldId id="321"/>
            <p14:sldId id="322"/>
            <p14:sldId id="324"/>
            <p14:sldId id="351"/>
            <p14:sldId id="325"/>
            <p14:sldId id="315"/>
            <p14:sldId id="345"/>
            <p14:sldId id="343"/>
            <p14:sldId id="326"/>
            <p14:sldId id="347"/>
            <p14:sldId id="266"/>
            <p14:sldId id="348"/>
            <p14:sldId id="349"/>
            <p14:sldId id="350"/>
            <p14:sldId id="352"/>
            <p14:sldId id="353"/>
            <p14:sldId id="354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CE934-C68D-44A5-A9ED-68B0848C43F4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71DA90-C301-4E65-A980-BAC228D210E2}">
      <dgm:prSet phldrT="[Text]"/>
      <dgm:spPr/>
      <dgm:t>
        <a:bodyPr/>
        <a:lstStyle/>
        <a:p>
          <a:r>
            <a:rPr lang="en-US" dirty="0"/>
            <a:t>INFORMATION HIDING</a:t>
          </a:r>
        </a:p>
      </dgm:t>
    </dgm:pt>
    <dgm:pt modelId="{354FCF7E-7338-4387-AC67-0841B4EAFFB8}" type="parTrans" cxnId="{55D6F306-A723-4768-8199-21A5CF3B8ACD}">
      <dgm:prSet/>
      <dgm:spPr/>
      <dgm:t>
        <a:bodyPr/>
        <a:lstStyle/>
        <a:p>
          <a:endParaRPr lang="en-US"/>
        </a:p>
      </dgm:t>
    </dgm:pt>
    <dgm:pt modelId="{862022B6-4368-403C-994B-2F6DC1ACC693}" type="sibTrans" cxnId="{55D6F306-A723-4768-8199-21A5CF3B8ACD}">
      <dgm:prSet/>
      <dgm:spPr/>
      <dgm:t>
        <a:bodyPr/>
        <a:lstStyle/>
        <a:p>
          <a:endParaRPr lang="en-US"/>
        </a:p>
      </dgm:t>
    </dgm:pt>
    <dgm:pt modelId="{3C0FF9E5-633B-495C-AF8A-BEF3E9C76BEE}">
      <dgm:prSet phldrT="[Text]"/>
      <dgm:spPr/>
      <dgm:t>
        <a:bodyPr/>
        <a:lstStyle/>
        <a:p>
          <a:r>
            <a:rPr lang="en-US" dirty="0"/>
            <a:t>DIGITAL WATERMARKING</a:t>
          </a:r>
        </a:p>
      </dgm:t>
    </dgm:pt>
    <dgm:pt modelId="{F3FC241E-24F3-4BA9-9714-44B8AB6168DF}" type="parTrans" cxnId="{02F8D067-E2A2-4D96-B714-DE90E6DD9DA2}">
      <dgm:prSet/>
      <dgm:spPr/>
      <dgm:t>
        <a:bodyPr/>
        <a:lstStyle/>
        <a:p>
          <a:endParaRPr lang="en-US"/>
        </a:p>
      </dgm:t>
    </dgm:pt>
    <dgm:pt modelId="{748FDD47-8401-436F-B9F8-3F89ABC33821}" type="sibTrans" cxnId="{02F8D067-E2A2-4D96-B714-DE90E6DD9DA2}">
      <dgm:prSet/>
      <dgm:spPr/>
      <dgm:t>
        <a:bodyPr/>
        <a:lstStyle/>
        <a:p>
          <a:endParaRPr lang="en-US"/>
        </a:p>
      </dgm:t>
    </dgm:pt>
    <dgm:pt modelId="{D4970CB8-4ACE-4CB1-BB66-210509752EBB}">
      <dgm:prSet phldrT="[Text]"/>
      <dgm:spPr/>
      <dgm:t>
        <a:bodyPr/>
        <a:lstStyle/>
        <a:p>
          <a:r>
            <a:rPr lang="en-US" dirty="0"/>
            <a:t>STEGANOGRAPHY</a:t>
          </a:r>
        </a:p>
      </dgm:t>
    </dgm:pt>
    <dgm:pt modelId="{22904F14-43A6-480E-93DA-06447C8BFB2D}" type="parTrans" cxnId="{74657A96-9283-4B2D-B8C8-5A334E597AE4}">
      <dgm:prSet/>
      <dgm:spPr/>
      <dgm:t>
        <a:bodyPr/>
        <a:lstStyle/>
        <a:p>
          <a:endParaRPr lang="en-US"/>
        </a:p>
      </dgm:t>
    </dgm:pt>
    <dgm:pt modelId="{A83545C0-97EB-4933-9083-2CAB46E88368}" type="sibTrans" cxnId="{74657A96-9283-4B2D-B8C8-5A334E597AE4}">
      <dgm:prSet/>
      <dgm:spPr/>
      <dgm:t>
        <a:bodyPr/>
        <a:lstStyle/>
        <a:p>
          <a:endParaRPr lang="en-US"/>
        </a:p>
      </dgm:t>
    </dgm:pt>
    <dgm:pt modelId="{BFF05873-CAB7-4EF4-8F6C-9CA4195B108A}" type="pres">
      <dgm:prSet presAssocID="{B52CE934-C68D-44A5-A9ED-68B0848C43F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B94A30-E5E4-48B7-A264-C12B389903FC}" type="pres">
      <dgm:prSet presAssocID="{1A71DA90-C301-4E65-A980-BAC228D210E2}" presName="hierRoot1" presStyleCnt="0"/>
      <dgm:spPr/>
    </dgm:pt>
    <dgm:pt modelId="{8EE79FCD-D561-4434-B5A2-21AAF74DE08C}" type="pres">
      <dgm:prSet presAssocID="{1A71DA90-C301-4E65-A980-BAC228D210E2}" presName="composite" presStyleCnt="0"/>
      <dgm:spPr/>
    </dgm:pt>
    <dgm:pt modelId="{7E3C57D5-9462-4120-ACAE-0B0522FFE349}" type="pres">
      <dgm:prSet presAssocID="{1A71DA90-C301-4E65-A980-BAC228D210E2}" presName="background" presStyleLbl="node0" presStyleIdx="0" presStyleCnt="1"/>
      <dgm:spPr/>
    </dgm:pt>
    <dgm:pt modelId="{9A8B3AC0-76EA-45E3-8486-A9C9BA15DBBA}" type="pres">
      <dgm:prSet presAssocID="{1A71DA90-C301-4E65-A980-BAC228D210E2}" presName="text" presStyleLbl="fgAcc0" presStyleIdx="0" presStyleCnt="1">
        <dgm:presLayoutVars>
          <dgm:chPref val="3"/>
        </dgm:presLayoutVars>
      </dgm:prSet>
      <dgm:spPr/>
    </dgm:pt>
    <dgm:pt modelId="{A896B3EA-1BE2-45D4-93DA-9F35C41DD8B6}" type="pres">
      <dgm:prSet presAssocID="{1A71DA90-C301-4E65-A980-BAC228D210E2}" presName="hierChild2" presStyleCnt="0"/>
      <dgm:spPr/>
    </dgm:pt>
    <dgm:pt modelId="{4AFC7AB8-4988-46C7-80F0-1EB173EEC011}" type="pres">
      <dgm:prSet presAssocID="{F3FC241E-24F3-4BA9-9714-44B8AB6168DF}" presName="Name10" presStyleLbl="parChTrans1D2" presStyleIdx="0" presStyleCnt="2"/>
      <dgm:spPr/>
    </dgm:pt>
    <dgm:pt modelId="{44EA3267-69ED-4D1F-9ABB-8B2EF458D9DE}" type="pres">
      <dgm:prSet presAssocID="{3C0FF9E5-633B-495C-AF8A-BEF3E9C76BEE}" presName="hierRoot2" presStyleCnt="0"/>
      <dgm:spPr/>
    </dgm:pt>
    <dgm:pt modelId="{A4444DCA-BDA3-4FA2-B7A7-828ACC929CC1}" type="pres">
      <dgm:prSet presAssocID="{3C0FF9E5-633B-495C-AF8A-BEF3E9C76BEE}" presName="composite2" presStyleCnt="0"/>
      <dgm:spPr/>
    </dgm:pt>
    <dgm:pt modelId="{A9702D5F-94F6-4EDB-8DC3-F9A1C4DDC9BB}" type="pres">
      <dgm:prSet presAssocID="{3C0FF9E5-633B-495C-AF8A-BEF3E9C76BEE}" presName="background2" presStyleLbl="node2" presStyleIdx="0" presStyleCnt="2"/>
      <dgm:spPr/>
    </dgm:pt>
    <dgm:pt modelId="{3C21C1CD-0DA4-481C-A126-462139F361C7}" type="pres">
      <dgm:prSet presAssocID="{3C0FF9E5-633B-495C-AF8A-BEF3E9C76BEE}" presName="text2" presStyleLbl="fgAcc2" presStyleIdx="0" presStyleCnt="2">
        <dgm:presLayoutVars>
          <dgm:chPref val="3"/>
        </dgm:presLayoutVars>
      </dgm:prSet>
      <dgm:spPr/>
    </dgm:pt>
    <dgm:pt modelId="{C440CEAE-6E46-4D1F-BED6-6D939BC1BA50}" type="pres">
      <dgm:prSet presAssocID="{3C0FF9E5-633B-495C-AF8A-BEF3E9C76BEE}" presName="hierChild3" presStyleCnt="0"/>
      <dgm:spPr/>
    </dgm:pt>
    <dgm:pt modelId="{CC0C153F-8E42-490B-B8DF-1D550931B697}" type="pres">
      <dgm:prSet presAssocID="{22904F14-43A6-480E-93DA-06447C8BFB2D}" presName="Name10" presStyleLbl="parChTrans1D2" presStyleIdx="1" presStyleCnt="2"/>
      <dgm:spPr/>
    </dgm:pt>
    <dgm:pt modelId="{2CE40F94-FDC1-4A43-8EF7-CAFAFC0A8569}" type="pres">
      <dgm:prSet presAssocID="{D4970CB8-4ACE-4CB1-BB66-210509752EBB}" presName="hierRoot2" presStyleCnt="0"/>
      <dgm:spPr/>
    </dgm:pt>
    <dgm:pt modelId="{2E2940C7-7180-4436-8DDF-D864C21128D4}" type="pres">
      <dgm:prSet presAssocID="{D4970CB8-4ACE-4CB1-BB66-210509752EBB}" presName="composite2" presStyleCnt="0"/>
      <dgm:spPr/>
    </dgm:pt>
    <dgm:pt modelId="{CA7838D2-4532-4C19-A3BD-1B4824CF3F4F}" type="pres">
      <dgm:prSet presAssocID="{D4970CB8-4ACE-4CB1-BB66-210509752EBB}" presName="background2" presStyleLbl="node2" presStyleIdx="1" presStyleCnt="2"/>
      <dgm:spPr/>
    </dgm:pt>
    <dgm:pt modelId="{3F3DF335-2AB9-4F84-8B52-3B77F89654B4}" type="pres">
      <dgm:prSet presAssocID="{D4970CB8-4ACE-4CB1-BB66-210509752EBB}" presName="text2" presStyleLbl="fgAcc2" presStyleIdx="1" presStyleCnt="2">
        <dgm:presLayoutVars>
          <dgm:chPref val="3"/>
        </dgm:presLayoutVars>
      </dgm:prSet>
      <dgm:spPr/>
    </dgm:pt>
    <dgm:pt modelId="{17ADFD8C-0DFD-416C-AF79-C9FB8A51F9A8}" type="pres">
      <dgm:prSet presAssocID="{D4970CB8-4ACE-4CB1-BB66-210509752EBB}" presName="hierChild3" presStyleCnt="0"/>
      <dgm:spPr/>
    </dgm:pt>
  </dgm:ptLst>
  <dgm:cxnLst>
    <dgm:cxn modelId="{55D6F306-A723-4768-8199-21A5CF3B8ACD}" srcId="{B52CE934-C68D-44A5-A9ED-68B0848C43F4}" destId="{1A71DA90-C301-4E65-A980-BAC228D210E2}" srcOrd="0" destOrd="0" parTransId="{354FCF7E-7338-4387-AC67-0841B4EAFFB8}" sibTransId="{862022B6-4368-403C-994B-2F6DC1ACC693}"/>
    <dgm:cxn modelId="{8702822B-2177-46B5-AC11-5EFFB641CFEC}" type="presOf" srcId="{3C0FF9E5-633B-495C-AF8A-BEF3E9C76BEE}" destId="{3C21C1CD-0DA4-481C-A126-462139F361C7}" srcOrd="0" destOrd="0" presId="urn:microsoft.com/office/officeart/2005/8/layout/hierarchy1"/>
    <dgm:cxn modelId="{02F8D067-E2A2-4D96-B714-DE90E6DD9DA2}" srcId="{1A71DA90-C301-4E65-A980-BAC228D210E2}" destId="{3C0FF9E5-633B-495C-AF8A-BEF3E9C76BEE}" srcOrd="0" destOrd="0" parTransId="{F3FC241E-24F3-4BA9-9714-44B8AB6168DF}" sibTransId="{748FDD47-8401-436F-B9F8-3F89ABC33821}"/>
    <dgm:cxn modelId="{0FFE256A-6F58-480B-86D3-21ACACE3A1C1}" type="presOf" srcId="{B52CE934-C68D-44A5-A9ED-68B0848C43F4}" destId="{BFF05873-CAB7-4EF4-8F6C-9CA4195B108A}" srcOrd="0" destOrd="0" presId="urn:microsoft.com/office/officeart/2005/8/layout/hierarchy1"/>
    <dgm:cxn modelId="{B369B888-9FB6-47A0-8E8A-5F23FB5F5DA5}" type="presOf" srcId="{1A71DA90-C301-4E65-A980-BAC228D210E2}" destId="{9A8B3AC0-76EA-45E3-8486-A9C9BA15DBBA}" srcOrd="0" destOrd="0" presId="urn:microsoft.com/office/officeart/2005/8/layout/hierarchy1"/>
    <dgm:cxn modelId="{74657A96-9283-4B2D-B8C8-5A334E597AE4}" srcId="{1A71DA90-C301-4E65-A980-BAC228D210E2}" destId="{D4970CB8-4ACE-4CB1-BB66-210509752EBB}" srcOrd="1" destOrd="0" parTransId="{22904F14-43A6-480E-93DA-06447C8BFB2D}" sibTransId="{A83545C0-97EB-4933-9083-2CAB46E88368}"/>
    <dgm:cxn modelId="{605C95A1-CA47-4F56-BB90-0E39EF0D02AE}" type="presOf" srcId="{D4970CB8-4ACE-4CB1-BB66-210509752EBB}" destId="{3F3DF335-2AB9-4F84-8B52-3B77F89654B4}" srcOrd="0" destOrd="0" presId="urn:microsoft.com/office/officeart/2005/8/layout/hierarchy1"/>
    <dgm:cxn modelId="{1559CAE2-9F8E-44EC-B227-067DB823529E}" type="presOf" srcId="{22904F14-43A6-480E-93DA-06447C8BFB2D}" destId="{CC0C153F-8E42-490B-B8DF-1D550931B697}" srcOrd="0" destOrd="0" presId="urn:microsoft.com/office/officeart/2005/8/layout/hierarchy1"/>
    <dgm:cxn modelId="{576951E5-0B94-4339-8317-75B5995BB8CC}" type="presOf" srcId="{F3FC241E-24F3-4BA9-9714-44B8AB6168DF}" destId="{4AFC7AB8-4988-46C7-80F0-1EB173EEC011}" srcOrd="0" destOrd="0" presId="urn:microsoft.com/office/officeart/2005/8/layout/hierarchy1"/>
    <dgm:cxn modelId="{B5344F44-734A-4B5E-9A54-0C1ED7AC2751}" type="presParOf" srcId="{BFF05873-CAB7-4EF4-8F6C-9CA4195B108A}" destId="{75B94A30-E5E4-48B7-A264-C12B389903FC}" srcOrd="0" destOrd="0" presId="urn:microsoft.com/office/officeart/2005/8/layout/hierarchy1"/>
    <dgm:cxn modelId="{1D5AE765-3301-4EE4-BFE5-18D7920A76B7}" type="presParOf" srcId="{75B94A30-E5E4-48B7-A264-C12B389903FC}" destId="{8EE79FCD-D561-4434-B5A2-21AAF74DE08C}" srcOrd="0" destOrd="0" presId="urn:microsoft.com/office/officeart/2005/8/layout/hierarchy1"/>
    <dgm:cxn modelId="{2946C1BB-A3FB-4347-A405-0D17A2194DF3}" type="presParOf" srcId="{8EE79FCD-D561-4434-B5A2-21AAF74DE08C}" destId="{7E3C57D5-9462-4120-ACAE-0B0522FFE349}" srcOrd="0" destOrd="0" presId="urn:microsoft.com/office/officeart/2005/8/layout/hierarchy1"/>
    <dgm:cxn modelId="{803ED6CA-6981-49F3-BA5D-31D6E25855B8}" type="presParOf" srcId="{8EE79FCD-D561-4434-B5A2-21AAF74DE08C}" destId="{9A8B3AC0-76EA-45E3-8486-A9C9BA15DBBA}" srcOrd="1" destOrd="0" presId="urn:microsoft.com/office/officeart/2005/8/layout/hierarchy1"/>
    <dgm:cxn modelId="{C304B2E0-D11C-4701-9E9D-57DD65579376}" type="presParOf" srcId="{75B94A30-E5E4-48B7-A264-C12B389903FC}" destId="{A896B3EA-1BE2-45D4-93DA-9F35C41DD8B6}" srcOrd="1" destOrd="0" presId="urn:microsoft.com/office/officeart/2005/8/layout/hierarchy1"/>
    <dgm:cxn modelId="{5190F866-F8DF-4D50-A01F-643589819692}" type="presParOf" srcId="{A896B3EA-1BE2-45D4-93DA-9F35C41DD8B6}" destId="{4AFC7AB8-4988-46C7-80F0-1EB173EEC011}" srcOrd="0" destOrd="0" presId="urn:microsoft.com/office/officeart/2005/8/layout/hierarchy1"/>
    <dgm:cxn modelId="{3893BE97-98C1-4C2D-ABE8-2260BD07696B}" type="presParOf" srcId="{A896B3EA-1BE2-45D4-93DA-9F35C41DD8B6}" destId="{44EA3267-69ED-4D1F-9ABB-8B2EF458D9DE}" srcOrd="1" destOrd="0" presId="urn:microsoft.com/office/officeart/2005/8/layout/hierarchy1"/>
    <dgm:cxn modelId="{4BBB3408-DE91-489A-A224-57592FF75DDE}" type="presParOf" srcId="{44EA3267-69ED-4D1F-9ABB-8B2EF458D9DE}" destId="{A4444DCA-BDA3-4FA2-B7A7-828ACC929CC1}" srcOrd="0" destOrd="0" presId="urn:microsoft.com/office/officeart/2005/8/layout/hierarchy1"/>
    <dgm:cxn modelId="{523C2069-C9FE-44E5-8546-58B5C3F1432A}" type="presParOf" srcId="{A4444DCA-BDA3-4FA2-B7A7-828ACC929CC1}" destId="{A9702D5F-94F6-4EDB-8DC3-F9A1C4DDC9BB}" srcOrd="0" destOrd="0" presId="urn:microsoft.com/office/officeart/2005/8/layout/hierarchy1"/>
    <dgm:cxn modelId="{2063819E-BB0A-40D2-9A6D-1F9B40C714C8}" type="presParOf" srcId="{A4444DCA-BDA3-4FA2-B7A7-828ACC929CC1}" destId="{3C21C1CD-0DA4-481C-A126-462139F361C7}" srcOrd="1" destOrd="0" presId="urn:microsoft.com/office/officeart/2005/8/layout/hierarchy1"/>
    <dgm:cxn modelId="{291E2459-2B0B-4EB6-A702-260A160C1F2E}" type="presParOf" srcId="{44EA3267-69ED-4D1F-9ABB-8B2EF458D9DE}" destId="{C440CEAE-6E46-4D1F-BED6-6D939BC1BA50}" srcOrd="1" destOrd="0" presId="urn:microsoft.com/office/officeart/2005/8/layout/hierarchy1"/>
    <dgm:cxn modelId="{60CAEA08-914B-4CC0-B777-89B50677DAD6}" type="presParOf" srcId="{A896B3EA-1BE2-45D4-93DA-9F35C41DD8B6}" destId="{CC0C153F-8E42-490B-B8DF-1D550931B697}" srcOrd="2" destOrd="0" presId="urn:microsoft.com/office/officeart/2005/8/layout/hierarchy1"/>
    <dgm:cxn modelId="{AC4B08B1-C0F1-4100-B2AC-6D04219A3B93}" type="presParOf" srcId="{A896B3EA-1BE2-45D4-93DA-9F35C41DD8B6}" destId="{2CE40F94-FDC1-4A43-8EF7-CAFAFC0A8569}" srcOrd="3" destOrd="0" presId="urn:microsoft.com/office/officeart/2005/8/layout/hierarchy1"/>
    <dgm:cxn modelId="{3201B474-AE79-45DA-8A60-DAD7EF346FB2}" type="presParOf" srcId="{2CE40F94-FDC1-4A43-8EF7-CAFAFC0A8569}" destId="{2E2940C7-7180-4436-8DDF-D864C21128D4}" srcOrd="0" destOrd="0" presId="urn:microsoft.com/office/officeart/2005/8/layout/hierarchy1"/>
    <dgm:cxn modelId="{E74779F7-8EDE-4600-BD0D-E82F1B11DD15}" type="presParOf" srcId="{2E2940C7-7180-4436-8DDF-D864C21128D4}" destId="{CA7838D2-4532-4C19-A3BD-1B4824CF3F4F}" srcOrd="0" destOrd="0" presId="urn:microsoft.com/office/officeart/2005/8/layout/hierarchy1"/>
    <dgm:cxn modelId="{1A91D139-F961-4A66-A186-E1B2C577D164}" type="presParOf" srcId="{2E2940C7-7180-4436-8DDF-D864C21128D4}" destId="{3F3DF335-2AB9-4F84-8B52-3B77F89654B4}" srcOrd="1" destOrd="0" presId="urn:microsoft.com/office/officeart/2005/8/layout/hierarchy1"/>
    <dgm:cxn modelId="{FF7E0EDB-E004-496A-BB1B-B136420F1F97}" type="presParOf" srcId="{2CE40F94-FDC1-4A43-8EF7-CAFAFC0A8569}" destId="{17ADFD8C-0DFD-416C-AF79-C9FB8A51F9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592A9F-542C-49FF-AE01-99D337DE4FE0}" type="doc">
      <dgm:prSet loTypeId="urn:microsoft.com/office/officeart/2005/8/layout/radial5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039CB6-257D-49BE-B871-5AE28B7C8E58}">
      <dgm:prSet phldrT="[Text]"/>
      <dgm:spPr/>
      <dgm:t>
        <a:bodyPr/>
        <a:lstStyle/>
        <a:p>
          <a:pPr>
            <a:buNone/>
          </a:pPr>
          <a:r>
            <a:rPr lang="en-US" dirty="0"/>
            <a:t>Classification Methods for Watermarking</a:t>
          </a:r>
        </a:p>
      </dgm:t>
    </dgm:pt>
    <dgm:pt modelId="{3032B370-4DFC-4AF6-9660-056C156FDF6B}" type="parTrans" cxnId="{B8536A52-2D4F-4F54-B92C-7BB43C896411}">
      <dgm:prSet/>
      <dgm:spPr/>
      <dgm:t>
        <a:bodyPr/>
        <a:lstStyle/>
        <a:p>
          <a:endParaRPr lang="en-US"/>
        </a:p>
      </dgm:t>
    </dgm:pt>
    <dgm:pt modelId="{074ACC12-93A7-426C-9116-BBDD8C56307C}" type="sibTrans" cxnId="{B8536A52-2D4F-4F54-B92C-7BB43C896411}">
      <dgm:prSet/>
      <dgm:spPr/>
      <dgm:t>
        <a:bodyPr/>
        <a:lstStyle/>
        <a:p>
          <a:endParaRPr lang="en-US"/>
        </a:p>
      </dgm:t>
    </dgm:pt>
    <dgm:pt modelId="{A89E9553-C2FD-4291-B48C-B76919217D07}">
      <dgm:prSet phldrT="[Text]"/>
      <dgm:spPr/>
      <dgm:t>
        <a:bodyPr/>
        <a:lstStyle/>
        <a:p>
          <a:r>
            <a:rPr lang="en-US" b="1" dirty="0"/>
            <a:t>Property based Classification</a:t>
          </a:r>
          <a:endParaRPr lang="en-US" dirty="0"/>
        </a:p>
      </dgm:t>
    </dgm:pt>
    <dgm:pt modelId="{05E5E8D6-04C4-4847-983B-E5B6B52ED118}" type="parTrans" cxnId="{AEC99B2F-AB10-4DDC-B6E0-6282AE0B5F7C}">
      <dgm:prSet/>
      <dgm:spPr/>
      <dgm:t>
        <a:bodyPr/>
        <a:lstStyle/>
        <a:p>
          <a:endParaRPr lang="en-US"/>
        </a:p>
      </dgm:t>
    </dgm:pt>
    <dgm:pt modelId="{25A1807C-B311-4492-B83F-A8382F5D1ACA}" type="sibTrans" cxnId="{AEC99B2F-AB10-4DDC-B6E0-6282AE0B5F7C}">
      <dgm:prSet/>
      <dgm:spPr/>
      <dgm:t>
        <a:bodyPr/>
        <a:lstStyle/>
        <a:p>
          <a:endParaRPr lang="en-US"/>
        </a:p>
      </dgm:t>
    </dgm:pt>
    <dgm:pt modelId="{30367C84-05BC-4FAC-B38E-D48605F37BC8}">
      <dgm:prSet phldrT="[Text]"/>
      <dgm:spPr/>
      <dgm:t>
        <a:bodyPr/>
        <a:lstStyle/>
        <a:p>
          <a:r>
            <a:rPr lang="en-US" b="1" dirty="0"/>
            <a:t>Domain based Classification </a:t>
          </a:r>
          <a:endParaRPr lang="en-US" dirty="0"/>
        </a:p>
      </dgm:t>
    </dgm:pt>
    <dgm:pt modelId="{F2FF1AE1-FF41-4E8A-AF19-5682E6F81BBD}" type="parTrans" cxnId="{AB642878-36D3-466B-BE57-39EA0E2C7224}">
      <dgm:prSet/>
      <dgm:spPr/>
      <dgm:t>
        <a:bodyPr/>
        <a:lstStyle/>
        <a:p>
          <a:endParaRPr lang="en-US"/>
        </a:p>
      </dgm:t>
    </dgm:pt>
    <dgm:pt modelId="{8D0C8487-B441-4182-A97C-7F22E2F4F08A}" type="sibTrans" cxnId="{AB642878-36D3-466B-BE57-39EA0E2C7224}">
      <dgm:prSet/>
      <dgm:spPr/>
      <dgm:t>
        <a:bodyPr/>
        <a:lstStyle/>
        <a:p>
          <a:endParaRPr lang="en-US"/>
        </a:p>
      </dgm:t>
    </dgm:pt>
    <dgm:pt modelId="{648F3669-66AB-4545-8405-7278FBFD9747}">
      <dgm:prSet/>
      <dgm:spPr/>
      <dgm:t>
        <a:bodyPr/>
        <a:lstStyle/>
        <a:p>
          <a:r>
            <a:rPr lang="en-US" b="1" dirty="0"/>
            <a:t>Application based Classification </a:t>
          </a:r>
          <a:endParaRPr lang="en-US" dirty="0"/>
        </a:p>
      </dgm:t>
    </dgm:pt>
    <dgm:pt modelId="{5CFA6474-3B31-4FB4-89A9-22C40CFB66A6}" type="parTrans" cxnId="{BB7DBF66-04BA-4199-8391-9C908243D6F4}">
      <dgm:prSet/>
      <dgm:spPr/>
      <dgm:t>
        <a:bodyPr/>
        <a:lstStyle/>
        <a:p>
          <a:endParaRPr lang="en-US"/>
        </a:p>
      </dgm:t>
    </dgm:pt>
    <dgm:pt modelId="{1D252390-89F2-4456-BC7A-A107DCC1EABD}" type="sibTrans" cxnId="{BB7DBF66-04BA-4199-8391-9C908243D6F4}">
      <dgm:prSet/>
      <dgm:spPr/>
      <dgm:t>
        <a:bodyPr/>
        <a:lstStyle/>
        <a:p>
          <a:endParaRPr lang="en-US"/>
        </a:p>
      </dgm:t>
    </dgm:pt>
    <dgm:pt modelId="{B477EA38-B08E-4C97-9E71-FAADC7E4832A}">
      <dgm:prSet/>
      <dgm:spPr/>
      <dgm:t>
        <a:bodyPr/>
        <a:lstStyle/>
        <a:p>
          <a:r>
            <a:rPr lang="en-US" b="1" dirty="0"/>
            <a:t>Detection based Classification </a:t>
          </a:r>
          <a:endParaRPr lang="en-US" dirty="0"/>
        </a:p>
      </dgm:t>
    </dgm:pt>
    <dgm:pt modelId="{9F593FD7-24D2-48A7-A2C1-BD7DD3670416}" type="parTrans" cxnId="{3F136BED-F043-4AAB-B403-DF50BAE584A6}">
      <dgm:prSet/>
      <dgm:spPr/>
      <dgm:t>
        <a:bodyPr/>
        <a:lstStyle/>
        <a:p>
          <a:endParaRPr lang="en-US"/>
        </a:p>
      </dgm:t>
    </dgm:pt>
    <dgm:pt modelId="{B8B73634-EE76-4557-9AF5-348E36B74A1D}" type="sibTrans" cxnId="{3F136BED-F043-4AAB-B403-DF50BAE584A6}">
      <dgm:prSet/>
      <dgm:spPr/>
      <dgm:t>
        <a:bodyPr/>
        <a:lstStyle/>
        <a:p>
          <a:endParaRPr lang="en-US"/>
        </a:p>
      </dgm:t>
    </dgm:pt>
    <dgm:pt modelId="{F124074F-9555-44E3-885C-3E98C39132A4}" type="pres">
      <dgm:prSet presAssocID="{EA592A9F-542C-49FF-AE01-99D337DE4FE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7B8795-019B-46C9-AD89-F53A8D5F1E2B}" type="pres">
      <dgm:prSet presAssocID="{19039CB6-257D-49BE-B871-5AE28B7C8E58}" presName="centerShape" presStyleLbl="node0" presStyleIdx="0" presStyleCnt="1" custScaleX="117445" custScaleY="117445"/>
      <dgm:spPr/>
    </dgm:pt>
    <dgm:pt modelId="{F406F299-75EC-44F3-B431-93462886641A}" type="pres">
      <dgm:prSet presAssocID="{9F593FD7-24D2-48A7-A2C1-BD7DD3670416}" presName="parTrans" presStyleLbl="sibTrans2D1" presStyleIdx="0" presStyleCnt="4"/>
      <dgm:spPr/>
    </dgm:pt>
    <dgm:pt modelId="{21C81A6A-D246-4733-A318-33CEF682D242}" type="pres">
      <dgm:prSet presAssocID="{9F593FD7-24D2-48A7-A2C1-BD7DD3670416}" presName="connectorText" presStyleLbl="sibTrans2D1" presStyleIdx="0" presStyleCnt="4"/>
      <dgm:spPr/>
    </dgm:pt>
    <dgm:pt modelId="{12F6ECF7-BC4F-4B9B-A2FE-8BC8812702CF}" type="pres">
      <dgm:prSet presAssocID="{B477EA38-B08E-4C97-9E71-FAADC7E4832A}" presName="node" presStyleLbl="node1" presStyleIdx="0" presStyleCnt="4" custRadScaleRad="113576" custRadScaleInc="-72869">
        <dgm:presLayoutVars>
          <dgm:bulletEnabled val="1"/>
        </dgm:presLayoutVars>
      </dgm:prSet>
      <dgm:spPr/>
    </dgm:pt>
    <dgm:pt modelId="{026DD26B-8EAE-46B1-9500-0337B611225F}" type="pres">
      <dgm:prSet presAssocID="{05E5E8D6-04C4-4847-983B-E5B6B52ED118}" presName="parTrans" presStyleLbl="sibTrans2D1" presStyleIdx="1" presStyleCnt="4"/>
      <dgm:spPr/>
    </dgm:pt>
    <dgm:pt modelId="{807CF156-3281-4089-BB5B-4872404041EB}" type="pres">
      <dgm:prSet presAssocID="{05E5E8D6-04C4-4847-983B-E5B6B52ED118}" presName="connectorText" presStyleLbl="sibTrans2D1" presStyleIdx="1" presStyleCnt="4"/>
      <dgm:spPr/>
    </dgm:pt>
    <dgm:pt modelId="{848BDE1D-E823-4461-AC41-7877F810D331}" type="pres">
      <dgm:prSet presAssocID="{A89E9553-C2FD-4291-B48C-B76919217D07}" presName="node" presStyleLbl="node1" presStyleIdx="1" presStyleCnt="4">
        <dgm:presLayoutVars>
          <dgm:bulletEnabled val="1"/>
        </dgm:presLayoutVars>
      </dgm:prSet>
      <dgm:spPr/>
    </dgm:pt>
    <dgm:pt modelId="{52131E6C-EAF0-46D8-98DD-E16543301E9F}" type="pres">
      <dgm:prSet presAssocID="{F2FF1AE1-FF41-4E8A-AF19-5682E6F81BBD}" presName="parTrans" presStyleLbl="sibTrans2D1" presStyleIdx="2" presStyleCnt="4"/>
      <dgm:spPr/>
    </dgm:pt>
    <dgm:pt modelId="{DC7FAD03-1475-405F-A1F1-807F4F7D90B1}" type="pres">
      <dgm:prSet presAssocID="{F2FF1AE1-FF41-4E8A-AF19-5682E6F81BBD}" presName="connectorText" presStyleLbl="sibTrans2D1" presStyleIdx="2" presStyleCnt="4"/>
      <dgm:spPr/>
    </dgm:pt>
    <dgm:pt modelId="{F804B7A9-9564-4118-B8C5-FFA3AC557A5B}" type="pres">
      <dgm:prSet presAssocID="{30367C84-05BC-4FAC-B38E-D48605F37BC8}" presName="node" presStyleLbl="node1" presStyleIdx="2" presStyleCnt="4" custRadScaleRad="110850" custRadScaleInc="-326947">
        <dgm:presLayoutVars>
          <dgm:bulletEnabled val="1"/>
        </dgm:presLayoutVars>
      </dgm:prSet>
      <dgm:spPr/>
    </dgm:pt>
    <dgm:pt modelId="{8BF174EB-F567-49A6-85C0-A2A10AB25946}" type="pres">
      <dgm:prSet presAssocID="{5CFA6474-3B31-4FB4-89A9-22C40CFB66A6}" presName="parTrans" presStyleLbl="sibTrans2D1" presStyleIdx="3" presStyleCnt="4"/>
      <dgm:spPr/>
    </dgm:pt>
    <dgm:pt modelId="{0BA1A798-A574-4D7E-9E20-78557A65D295}" type="pres">
      <dgm:prSet presAssocID="{5CFA6474-3B31-4FB4-89A9-22C40CFB66A6}" presName="connectorText" presStyleLbl="sibTrans2D1" presStyleIdx="3" presStyleCnt="4"/>
      <dgm:spPr/>
    </dgm:pt>
    <dgm:pt modelId="{F0C09CEA-4E2C-4A99-94CA-A30E7A96C3D5}" type="pres">
      <dgm:prSet presAssocID="{648F3669-66AB-4545-8405-7278FBFD9747}" presName="node" presStyleLbl="node1" presStyleIdx="3" presStyleCnt="4" custRadScaleRad="113928" custRadScaleInc="-2110">
        <dgm:presLayoutVars>
          <dgm:bulletEnabled val="1"/>
        </dgm:presLayoutVars>
      </dgm:prSet>
      <dgm:spPr/>
    </dgm:pt>
  </dgm:ptLst>
  <dgm:cxnLst>
    <dgm:cxn modelId="{93AF5C0A-156E-43C4-9EC7-BDAEDFB143F0}" type="presOf" srcId="{EA592A9F-542C-49FF-AE01-99D337DE4FE0}" destId="{F124074F-9555-44E3-885C-3E98C39132A4}" srcOrd="0" destOrd="0" presId="urn:microsoft.com/office/officeart/2005/8/layout/radial5"/>
    <dgm:cxn modelId="{F98ECE10-9650-4F75-B016-978DAF200011}" type="presOf" srcId="{9F593FD7-24D2-48A7-A2C1-BD7DD3670416}" destId="{21C81A6A-D246-4733-A318-33CEF682D242}" srcOrd="1" destOrd="0" presId="urn:microsoft.com/office/officeart/2005/8/layout/radial5"/>
    <dgm:cxn modelId="{CB145923-3E57-48A5-90E2-8349596B2D8F}" type="presOf" srcId="{A89E9553-C2FD-4291-B48C-B76919217D07}" destId="{848BDE1D-E823-4461-AC41-7877F810D331}" srcOrd="0" destOrd="0" presId="urn:microsoft.com/office/officeart/2005/8/layout/radial5"/>
    <dgm:cxn modelId="{AEC99B2F-AB10-4DDC-B6E0-6282AE0B5F7C}" srcId="{19039CB6-257D-49BE-B871-5AE28B7C8E58}" destId="{A89E9553-C2FD-4291-B48C-B76919217D07}" srcOrd="1" destOrd="0" parTransId="{05E5E8D6-04C4-4847-983B-E5B6B52ED118}" sibTransId="{25A1807C-B311-4492-B83F-A8382F5D1ACA}"/>
    <dgm:cxn modelId="{BB7DBF66-04BA-4199-8391-9C908243D6F4}" srcId="{19039CB6-257D-49BE-B871-5AE28B7C8E58}" destId="{648F3669-66AB-4545-8405-7278FBFD9747}" srcOrd="3" destOrd="0" parTransId="{5CFA6474-3B31-4FB4-89A9-22C40CFB66A6}" sibTransId="{1D252390-89F2-4456-BC7A-A107DCC1EABD}"/>
    <dgm:cxn modelId="{2939776A-450B-401D-970E-086E3910553C}" type="presOf" srcId="{5CFA6474-3B31-4FB4-89A9-22C40CFB66A6}" destId="{8BF174EB-F567-49A6-85C0-A2A10AB25946}" srcOrd="0" destOrd="0" presId="urn:microsoft.com/office/officeart/2005/8/layout/radial5"/>
    <dgm:cxn modelId="{B8536A52-2D4F-4F54-B92C-7BB43C896411}" srcId="{EA592A9F-542C-49FF-AE01-99D337DE4FE0}" destId="{19039CB6-257D-49BE-B871-5AE28B7C8E58}" srcOrd="0" destOrd="0" parTransId="{3032B370-4DFC-4AF6-9660-056C156FDF6B}" sibTransId="{074ACC12-93A7-426C-9116-BBDD8C56307C}"/>
    <dgm:cxn modelId="{8CBCA956-3F62-4C9D-AAEF-120096A9DE10}" type="presOf" srcId="{19039CB6-257D-49BE-B871-5AE28B7C8E58}" destId="{797B8795-019B-46C9-AD89-F53A8D5F1E2B}" srcOrd="0" destOrd="0" presId="urn:microsoft.com/office/officeart/2005/8/layout/radial5"/>
    <dgm:cxn modelId="{AB642878-36D3-466B-BE57-39EA0E2C7224}" srcId="{19039CB6-257D-49BE-B871-5AE28B7C8E58}" destId="{30367C84-05BC-4FAC-B38E-D48605F37BC8}" srcOrd="2" destOrd="0" parTransId="{F2FF1AE1-FF41-4E8A-AF19-5682E6F81BBD}" sibTransId="{8D0C8487-B441-4182-A97C-7F22E2F4F08A}"/>
    <dgm:cxn modelId="{1B705A7E-839E-488C-A085-31A1A916CE4D}" type="presOf" srcId="{F2FF1AE1-FF41-4E8A-AF19-5682E6F81BBD}" destId="{52131E6C-EAF0-46D8-98DD-E16543301E9F}" srcOrd="0" destOrd="0" presId="urn:microsoft.com/office/officeart/2005/8/layout/radial5"/>
    <dgm:cxn modelId="{DE9B5A94-6C08-4244-993E-2837BE3AA750}" type="presOf" srcId="{F2FF1AE1-FF41-4E8A-AF19-5682E6F81BBD}" destId="{DC7FAD03-1475-405F-A1F1-807F4F7D90B1}" srcOrd="1" destOrd="0" presId="urn:microsoft.com/office/officeart/2005/8/layout/radial5"/>
    <dgm:cxn modelId="{FF27E79D-0CD9-4F76-A975-5641400B8F3B}" type="presOf" srcId="{05E5E8D6-04C4-4847-983B-E5B6B52ED118}" destId="{807CF156-3281-4089-BB5B-4872404041EB}" srcOrd="1" destOrd="0" presId="urn:microsoft.com/office/officeart/2005/8/layout/radial5"/>
    <dgm:cxn modelId="{28A2E5B8-FAE4-4EAC-B301-DEF2FD485DC8}" type="presOf" srcId="{648F3669-66AB-4545-8405-7278FBFD9747}" destId="{F0C09CEA-4E2C-4A99-94CA-A30E7A96C3D5}" srcOrd="0" destOrd="0" presId="urn:microsoft.com/office/officeart/2005/8/layout/radial5"/>
    <dgm:cxn modelId="{F625AACF-2FE3-4D1A-B284-FF8E286ACE11}" type="presOf" srcId="{5CFA6474-3B31-4FB4-89A9-22C40CFB66A6}" destId="{0BA1A798-A574-4D7E-9E20-78557A65D295}" srcOrd="1" destOrd="0" presId="urn:microsoft.com/office/officeart/2005/8/layout/radial5"/>
    <dgm:cxn modelId="{11C326D2-4D04-4274-B311-08E517432A26}" type="presOf" srcId="{30367C84-05BC-4FAC-B38E-D48605F37BC8}" destId="{F804B7A9-9564-4118-B8C5-FFA3AC557A5B}" srcOrd="0" destOrd="0" presId="urn:microsoft.com/office/officeart/2005/8/layout/radial5"/>
    <dgm:cxn modelId="{F5C251D7-A61D-470E-86E1-0B964B7C8B21}" type="presOf" srcId="{B477EA38-B08E-4C97-9E71-FAADC7E4832A}" destId="{12F6ECF7-BC4F-4B9B-A2FE-8BC8812702CF}" srcOrd="0" destOrd="0" presId="urn:microsoft.com/office/officeart/2005/8/layout/radial5"/>
    <dgm:cxn modelId="{2E32FEE6-FDF9-4062-BE64-650A8FFC619A}" type="presOf" srcId="{05E5E8D6-04C4-4847-983B-E5B6B52ED118}" destId="{026DD26B-8EAE-46B1-9500-0337B611225F}" srcOrd="0" destOrd="0" presId="urn:microsoft.com/office/officeart/2005/8/layout/radial5"/>
    <dgm:cxn modelId="{3F136BED-F043-4AAB-B403-DF50BAE584A6}" srcId="{19039CB6-257D-49BE-B871-5AE28B7C8E58}" destId="{B477EA38-B08E-4C97-9E71-FAADC7E4832A}" srcOrd="0" destOrd="0" parTransId="{9F593FD7-24D2-48A7-A2C1-BD7DD3670416}" sibTransId="{B8B73634-EE76-4557-9AF5-348E36B74A1D}"/>
    <dgm:cxn modelId="{A1E5AEEF-DFB2-48CB-BAE1-DD2EAD9CCE0D}" type="presOf" srcId="{9F593FD7-24D2-48A7-A2C1-BD7DD3670416}" destId="{F406F299-75EC-44F3-B431-93462886641A}" srcOrd="0" destOrd="0" presId="urn:microsoft.com/office/officeart/2005/8/layout/radial5"/>
    <dgm:cxn modelId="{B82DCF7C-6533-424C-8377-D6F9F61ADC37}" type="presParOf" srcId="{F124074F-9555-44E3-885C-3E98C39132A4}" destId="{797B8795-019B-46C9-AD89-F53A8D5F1E2B}" srcOrd="0" destOrd="0" presId="urn:microsoft.com/office/officeart/2005/8/layout/radial5"/>
    <dgm:cxn modelId="{87B5876E-BF15-4F6D-A77B-B25D30AE8A6A}" type="presParOf" srcId="{F124074F-9555-44E3-885C-3E98C39132A4}" destId="{F406F299-75EC-44F3-B431-93462886641A}" srcOrd="1" destOrd="0" presId="urn:microsoft.com/office/officeart/2005/8/layout/radial5"/>
    <dgm:cxn modelId="{E9509003-951D-4F6E-99E6-4F55B72F101C}" type="presParOf" srcId="{F406F299-75EC-44F3-B431-93462886641A}" destId="{21C81A6A-D246-4733-A318-33CEF682D242}" srcOrd="0" destOrd="0" presId="urn:microsoft.com/office/officeart/2005/8/layout/radial5"/>
    <dgm:cxn modelId="{EBBADCBF-3E88-49A1-82EF-CDA7E9AF0A03}" type="presParOf" srcId="{F124074F-9555-44E3-885C-3E98C39132A4}" destId="{12F6ECF7-BC4F-4B9B-A2FE-8BC8812702CF}" srcOrd="2" destOrd="0" presId="urn:microsoft.com/office/officeart/2005/8/layout/radial5"/>
    <dgm:cxn modelId="{D41E0858-54BF-4D72-A4B3-CFDF9FD6DCF9}" type="presParOf" srcId="{F124074F-9555-44E3-885C-3E98C39132A4}" destId="{026DD26B-8EAE-46B1-9500-0337B611225F}" srcOrd="3" destOrd="0" presId="urn:microsoft.com/office/officeart/2005/8/layout/radial5"/>
    <dgm:cxn modelId="{3F34EB46-3F8A-4A83-A1F4-FF3B02E04251}" type="presParOf" srcId="{026DD26B-8EAE-46B1-9500-0337B611225F}" destId="{807CF156-3281-4089-BB5B-4872404041EB}" srcOrd="0" destOrd="0" presId="urn:microsoft.com/office/officeart/2005/8/layout/radial5"/>
    <dgm:cxn modelId="{D0179CD5-23D9-4D3F-B354-BC9927EB4CB1}" type="presParOf" srcId="{F124074F-9555-44E3-885C-3E98C39132A4}" destId="{848BDE1D-E823-4461-AC41-7877F810D331}" srcOrd="4" destOrd="0" presId="urn:microsoft.com/office/officeart/2005/8/layout/radial5"/>
    <dgm:cxn modelId="{C09FCFC2-A50D-45FB-B3C9-6BF5754D6EAE}" type="presParOf" srcId="{F124074F-9555-44E3-885C-3E98C39132A4}" destId="{52131E6C-EAF0-46D8-98DD-E16543301E9F}" srcOrd="5" destOrd="0" presId="urn:microsoft.com/office/officeart/2005/8/layout/radial5"/>
    <dgm:cxn modelId="{04FE4013-CC22-4660-8287-4CBD485995D4}" type="presParOf" srcId="{52131E6C-EAF0-46D8-98DD-E16543301E9F}" destId="{DC7FAD03-1475-405F-A1F1-807F4F7D90B1}" srcOrd="0" destOrd="0" presId="urn:microsoft.com/office/officeart/2005/8/layout/radial5"/>
    <dgm:cxn modelId="{6D3417E7-7D0C-4393-A760-9D5630F09D4C}" type="presParOf" srcId="{F124074F-9555-44E3-885C-3E98C39132A4}" destId="{F804B7A9-9564-4118-B8C5-FFA3AC557A5B}" srcOrd="6" destOrd="0" presId="urn:microsoft.com/office/officeart/2005/8/layout/radial5"/>
    <dgm:cxn modelId="{5AB45E57-89DF-4DC4-853D-ABE057E95F39}" type="presParOf" srcId="{F124074F-9555-44E3-885C-3E98C39132A4}" destId="{8BF174EB-F567-49A6-85C0-A2A10AB25946}" srcOrd="7" destOrd="0" presId="urn:microsoft.com/office/officeart/2005/8/layout/radial5"/>
    <dgm:cxn modelId="{B148A3DE-4252-4A7C-9830-3C6F10C28F3B}" type="presParOf" srcId="{8BF174EB-F567-49A6-85C0-A2A10AB25946}" destId="{0BA1A798-A574-4D7E-9E20-78557A65D295}" srcOrd="0" destOrd="0" presId="urn:microsoft.com/office/officeart/2005/8/layout/radial5"/>
    <dgm:cxn modelId="{3849AA71-42E7-4245-9C0A-8E664D4BF5F9}" type="presParOf" srcId="{F124074F-9555-44E3-885C-3E98C39132A4}" destId="{F0C09CEA-4E2C-4A99-94CA-A30E7A96C3D5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8C84E1-2BEC-453C-9CC4-1BF93027BEED}" type="doc">
      <dgm:prSet loTypeId="urn:microsoft.com/office/officeart/2005/8/layout/cycle6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D40882B-551D-44AC-A5CB-BE0F3C0F8595}">
      <dgm:prSet phldrT="[Text]" custT="1"/>
      <dgm:spPr/>
      <dgm:t>
        <a:bodyPr/>
        <a:lstStyle/>
        <a:p>
          <a:r>
            <a:rPr lang="en-US" sz="1800" b="1" dirty="0"/>
            <a:t>Copyright Protection</a:t>
          </a:r>
          <a:endParaRPr lang="en-US" sz="1800" dirty="0"/>
        </a:p>
      </dgm:t>
    </dgm:pt>
    <dgm:pt modelId="{89EE9DC1-A056-4B25-BA9C-2341EE5F7AA9}" type="parTrans" cxnId="{924AD818-AD7D-4D5C-B96A-A80195974141}">
      <dgm:prSet/>
      <dgm:spPr/>
      <dgm:t>
        <a:bodyPr/>
        <a:lstStyle/>
        <a:p>
          <a:endParaRPr lang="en-US"/>
        </a:p>
      </dgm:t>
    </dgm:pt>
    <dgm:pt modelId="{21CBE0D6-47CF-4124-A73B-9625A6AF92F0}" type="sibTrans" cxnId="{924AD818-AD7D-4D5C-B96A-A80195974141}">
      <dgm:prSet/>
      <dgm:spPr/>
      <dgm:t>
        <a:bodyPr/>
        <a:lstStyle/>
        <a:p>
          <a:endParaRPr lang="en-US"/>
        </a:p>
      </dgm:t>
    </dgm:pt>
    <dgm:pt modelId="{B7EE6273-27C4-42FD-BF0F-AFAE3BE863F3}">
      <dgm:prSet phldrT="[Text]" custT="1"/>
      <dgm:spPr/>
      <dgm:t>
        <a:bodyPr/>
        <a:lstStyle/>
        <a:p>
          <a:pPr>
            <a:buNone/>
          </a:pPr>
          <a:r>
            <a:rPr lang="en-US" sz="1800" b="1" dirty="0"/>
            <a:t>Content Authentication</a:t>
          </a:r>
          <a:endParaRPr lang="en-US" sz="1800" dirty="0"/>
        </a:p>
      </dgm:t>
    </dgm:pt>
    <dgm:pt modelId="{09AB32C0-9B2A-4BFD-8D6A-1FE64D9144D4}" type="parTrans" cxnId="{4A8472EC-1F7D-40C1-A487-76014F925578}">
      <dgm:prSet/>
      <dgm:spPr/>
      <dgm:t>
        <a:bodyPr/>
        <a:lstStyle/>
        <a:p>
          <a:endParaRPr lang="en-US"/>
        </a:p>
      </dgm:t>
    </dgm:pt>
    <dgm:pt modelId="{FDAC1FF3-F457-44B5-A6D4-C00AF9850FE7}" type="sibTrans" cxnId="{4A8472EC-1F7D-40C1-A487-76014F925578}">
      <dgm:prSet/>
      <dgm:spPr/>
      <dgm:t>
        <a:bodyPr/>
        <a:lstStyle/>
        <a:p>
          <a:endParaRPr lang="en-US"/>
        </a:p>
      </dgm:t>
    </dgm:pt>
    <dgm:pt modelId="{E179C201-A2E8-4979-9578-A9F2408E478C}">
      <dgm:prSet phldrT="[Text]" custT="1"/>
      <dgm:spPr/>
      <dgm:t>
        <a:bodyPr/>
        <a:lstStyle/>
        <a:p>
          <a:pPr>
            <a:buNone/>
          </a:pPr>
          <a:r>
            <a:rPr lang="en-US" sz="1800" b="1" dirty="0"/>
            <a:t>Ownership Identification</a:t>
          </a:r>
          <a:endParaRPr lang="en-US" sz="1800" dirty="0"/>
        </a:p>
      </dgm:t>
    </dgm:pt>
    <dgm:pt modelId="{D6AE9353-717F-4543-9DD9-BB7A2AAC0DEE}" type="parTrans" cxnId="{6BBC1AAB-87A5-4445-9563-F9B4495948AA}">
      <dgm:prSet/>
      <dgm:spPr/>
      <dgm:t>
        <a:bodyPr/>
        <a:lstStyle/>
        <a:p>
          <a:endParaRPr lang="en-US"/>
        </a:p>
      </dgm:t>
    </dgm:pt>
    <dgm:pt modelId="{0AE2F45A-C6C3-48F0-B3D3-ACE552A6D728}" type="sibTrans" cxnId="{6BBC1AAB-87A5-4445-9563-F9B4495948AA}">
      <dgm:prSet/>
      <dgm:spPr/>
      <dgm:t>
        <a:bodyPr/>
        <a:lstStyle/>
        <a:p>
          <a:endParaRPr lang="en-US"/>
        </a:p>
      </dgm:t>
    </dgm:pt>
    <dgm:pt modelId="{21BEB0E9-190D-486E-97E4-03683D561E79}">
      <dgm:prSet phldrT="[Text]"/>
      <dgm:spPr/>
      <dgm:t>
        <a:bodyPr/>
        <a:lstStyle/>
        <a:p>
          <a:pPr>
            <a:buNone/>
          </a:pPr>
          <a:r>
            <a:rPr lang="en-US" b="1" dirty="0"/>
            <a:t>Broadcast Monitoring</a:t>
          </a:r>
          <a:endParaRPr lang="en-US" dirty="0"/>
        </a:p>
      </dgm:t>
    </dgm:pt>
    <dgm:pt modelId="{83EE38D1-FA43-42D5-9FCA-B9AAA358EB24}" type="parTrans" cxnId="{A12840A7-4ED8-4847-BDC0-A2B2308C0AC2}">
      <dgm:prSet/>
      <dgm:spPr/>
      <dgm:t>
        <a:bodyPr/>
        <a:lstStyle/>
        <a:p>
          <a:endParaRPr lang="en-US"/>
        </a:p>
      </dgm:t>
    </dgm:pt>
    <dgm:pt modelId="{BE370427-D31F-4810-89FA-1C18B972622C}" type="sibTrans" cxnId="{A12840A7-4ED8-4847-BDC0-A2B2308C0AC2}">
      <dgm:prSet/>
      <dgm:spPr/>
      <dgm:t>
        <a:bodyPr/>
        <a:lstStyle/>
        <a:p>
          <a:endParaRPr lang="en-US"/>
        </a:p>
      </dgm:t>
    </dgm:pt>
    <dgm:pt modelId="{5FB22463-858E-444D-B207-11029B7BDCE4}">
      <dgm:prSet phldrT="[Text]"/>
      <dgm:spPr/>
      <dgm:t>
        <a:bodyPr/>
        <a:lstStyle/>
        <a:p>
          <a:pPr>
            <a:buNone/>
          </a:pPr>
          <a:r>
            <a:rPr lang="en-US" b="1" dirty="0"/>
            <a:t>Transaction Tracking (Fingerprinting)</a:t>
          </a:r>
          <a:endParaRPr lang="en-US" dirty="0"/>
        </a:p>
      </dgm:t>
    </dgm:pt>
    <dgm:pt modelId="{89AA194A-0872-47CD-8013-3C05528C3EF7}" type="parTrans" cxnId="{E554A099-4A9C-4762-97FE-B02041F000EF}">
      <dgm:prSet/>
      <dgm:spPr/>
      <dgm:t>
        <a:bodyPr/>
        <a:lstStyle/>
        <a:p>
          <a:endParaRPr lang="en-US"/>
        </a:p>
      </dgm:t>
    </dgm:pt>
    <dgm:pt modelId="{4CBA2512-F16E-4865-86B0-F5D3FF72C9CA}" type="sibTrans" cxnId="{E554A099-4A9C-4762-97FE-B02041F000EF}">
      <dgm:prSet/>
      <dgm:spPr/>
      <dgm:t>
        <a:bodyPr/>
        <a:lstStyle/>
        <a:p>
          <a:endParaRPr lang="en-US"/>
        </a:p>
      </dgm:t>
    </dgm:pt>
    <dgm:pt modelId="{A26492C5-8223-4003-BEE5-45554E5A7977}">
      <dgm:prSet custT="1"/>
      <dgm:spPr/>
      <dgm:t>
        <a:bodyPr/>
        <a:lstStyle/>
        <a:p>
          <a:r>
            <a:rPr lang="en-US" sz="1800" b="1" dirty="0"/>
            <a:t>Copy Control</a:t>
          </a:r>
        </a:p>
      </dgm:t>
    </dgm:pt>
    <dgm:pt modelId="{89ACC8F8-60DF-4DDC-884B-410B0A7F2983}" type="parTrans" cxnId="{836E910D-4CC4-409E-8D9A-CE7A567F04A9}">
      <dgm:prSet/>
      <dgm:spPr/>
      <dgm:t>
        <a:bodyPr/>
        <a:lstStyle/>
        <a:p>
          <a:endParaRPr lang="en-US"/>
        </a:p>
      </dgm:t>
    </dgm:pt>
    <dgm:pt modelId="{0110D366-C6EC-41BE-8B97-2A2E2AA04C35}" type="sibTrans" cxnId="{836E910D-4CC4-409E-8D9A-CE7A567F04A9}">
      <dgm:prSet/>
      <dgm:spPr/>
      <dgm:t>
        <a:bodyPr/>
        <a:lstStyle/>
        <a:p>
          <a:endParaRPr lang="en-US"/>
        </a:p>
      </dgm:t>
    </dgm:pt>
    <dgm:pt modelId="{0E304490-5501-4E87-81D1-E11B94333688}" type="pres">
      <dgm:prSet presAssocID="{FE8C84E1-2BEC-453C-9CC4-1BF93027BEED}" presName="cycle" presStyleCnt="0">
        <dgm:presLayoutVars>
          <dgm:dir/>
          <dgm:resizeHandles val="exact"/>
        </dgm:presLayoutVars>
      </dgm:prSet>
      <dgm:spPr/>
    </dgm:pt>
    <dgm:pt modelId="{6C51BC4C-2761-4C4A-A83B-238395C10999}" type="pres">
      <dgm:prSet presAssocID="{FD40882B-551D-44AC-A5CB-BE0F3C0F8595}" presName="node" presStyleLbl="node1" presStyleIdx="0" presStyleCnt="6" custScaleX="137436" custScaleY="139792" custRadScaleRad="63242" custRadScaleInc="-69752">
        <dgm:presLayoutVars>
          <dgm:bulletEnabled val="1"/>
        </dgm:presLayoutVars>
      </dgm:prSet>
      <dgm:spPr/>
    </dgm:pt>
    <dgm:pt modelId="{68190CEE-C5D2-49DF-948D-7C2F1864F15A}" type="pres">
      <dgm:prSet presAssocID="{FD40882B-551D-44AC-A5CB-BE0F3C0F8595}" presName="spNode" presStyleCnt="0"/>
      <dgm:spPr/>
    </dgm:pt>
    <dgm:pt modelId="{61FC4DDD-19CC-493F-9835-F15E8B3AF413}" type="pres">
      <dgm:prSet presAssocID="{21CBE0D6-47CF-4124-A73B-9625A6AF92F0}" presName="sibTrans" presStyleLbl="sibTrans1D1" presStyleIdx="0" presStyleCnt="6"/>
      <dgm:spPr/>
    </dgm:pt>
    <dgm:pt modelId="{1D6DBAEF-411D-41A4-9EB3-177C948C20B6}" type="pres">
      <dgm:prSet presAssocID="{B7EE6273-27C4-42FD-BF0F-AFAE3BE863F3}" presName="node" presStyleLbl="node1" presStyleIdx="1" presStyleCnt="6" custScaleX="129531" custScaleY="158836" custRadScaleRad="151865" custRadScaleInc="90767">
        <dgm:presLayoutVars>
          <dgm:bulletEnabled val="1"/>
        </dgm:presLayoutVars>
      </dgm:prSet>
      <dgm:spPr/>
    </dgm:pt>
    <dgm:pt modelId="{48CACBF6-C0E7-4500-858B-99BDF32D0008}" type="pres">
      <dgm:prSet presAssocID="{B7EE6273-27C4-42FD-BF0F-AFAE3BE863F3}" presName="spNode" presStyleCnt="0"/>
      <dgm:spPr/>
    </dgm:pt>
    <dgm:pt modelId="{444BE073-9F50-4203-9AD9-F1C9C22FC9AA}" type="pres">
      <dgm:prSet presAssocID="{FDAC1FF3-F457-44B5-A6D4-C00AF9850FE7}" presName="sibTrans" presStyleLbl="sibTrans1D1" presStyleIdx="1" presStyleCnt="6"/>
      <dgm:spPr/>
    </dgm:pt>
    <dgm:pt modelId="{8DE8BA80-7F98-4292-AF84-EED5D6F5DFD6}" type="pres">
      <dgm:prSet presAssocID="{E179C201-A2E8-4979-9578-A9F2408E478C}" presName="node" presStyleLbl="node1" presStyleIdx="2" presStyleCnt="6" custScaleX="131826" custScaleY="182681" custRadScaleRad="185434" custRadScaleInc="-37637">
        <dgm:presLayoutVars>
          <dgm:bulletEnabled val="1"/>
        </dgm:presLayoutVars>
      </dgm:prSet>
      <dgm:spPr/>
    </dgm:pt>
    <dgm:pt modelId="{2585F9D2-3E2D-4D8A-A92C-4A12DE51194D}" type="pres">
      <dgm:prSet presAssocID="{E179C201-A2E8-4979-9578-A9F2408E478C}" presName="spNode" presStyleCnt="0"/>
      <dgm:spPr/>
    </dgm:pt>
    <dgm:pt modelId="{FFDA3E4B-CBEF-43C4-A30E-3A1DA3AF7380}" type="pres">
      <dgm:prSet presAssocID="{0AE2F45A-C6C3-48F0-B3D3-ACE552A6D728}" presName="sibTrans" presStyleLbl="sibTrans1D1" presStyleIdx="2" presStyleCnt="6"/>
      <dgm:spPr/>
    </dgm:pt>
    <dgm:pt modelId="{E62EF48D-D129-459E-8641-E66A69E34B18}" type="pres">
      <dgm:prSet presAssocID="{A26492C5-8223-4003-BEE5-45554E5A7977}" presName="node" presStyleLbl="node1" presStyleIdx="3" presStyleCnt="6" custScaleX="116755" custScaleY="157355" custRadScaleRad="90965" custRadScaleInc="-115262">
        <dgm:presLayoutVars>
          <dgm:bulletEnabled val="1"/>
        </dgm:presLayoutVars>
      </dgm:prSet>
      <dgm:spPr/>
    </dgm:pt>
    <dgm:pt modelId="{9893A800-AEFD-4159-9CF1-09E1F5236183}" type="pres">
      <dgm:prSet presAssocID="{A26492C5-8223-4003-BEE5-45554E5A7977}" presName="spNode" presStyleCnt="0"/>
      <dgm:spPr/>
    </dgm:pt>
    <dgm:pt modelId="{64989642-6525-4A78-929F-974A1E0BBC63}" type="pres">
      <dgm:prSet presAssocID="{0110D366-C6EC-41BE-8B97-2A2E2AA04C35}" presName="sibTrans" presStyleLbl="sibTrans1D1" presStyleIdx="3" presStyleCnt="6"/>
      <dgm:spPr/>
    </dgm:pt>
    <dgm:pt modelId="{28C4A157-F5DF-42FD-ACEC-363D71DC0DBD}" type="pres">
      <dgm:prSet presAssocID="{21BEB0E9-190D-486E-97E4-03683D561E79}" presName="node" presStyleLbl="node1" presStyleIdx="4" presStyleCnt="6" custScaleX="107162" custScaleY="120901" custRadScaleRad="139583" custRadScaleInc="-46234">
        <dgm:presLayoutVars>
          <dgm:bulletEnabled val="1"/>
        </dgm:presLayoutVars>
      </dgm:prSet>
      <dgm:spPr/>
    </dgm:pt>
    <dgm:pt modelId="{3F703E7B-D0B1-4C35-8BB7-FFEAF9A11096}" type="pres">
      <dgm:prSet presAssocID="{21BEB0E9-190D-486E-97E4-03683D561E79}" presName="spNode" presStyleCnt="0"/>
      <dgm:spPr/>
    </dgm:pt>
    <dgm:pt modelId="{7BE3CA6E-1EA7-4C5E-8FF3-CCDB5C198D49}" type="pres">
      <dgm:prSet presAssocID="{BE370427-D31F-4810-89FA-1C18B972622C}" presName="sibTrans" presStyleLbl="sibTrans1D1" presStyleIdx="4" presStyleCnt="6"/>
      <dgm:spPr/>
    </dgm:pt>
    <dgm:pt modelId="{7752F5F7-E868-494C-9A7C-47E5BD6D6260}" type="pres">
      <dgm:prSet presAssocID="{5FB22463-858E-444D-B207-11029B7BDCE4}" presName="node" presStyleLbl="node1" presStyleIdx="5" presStyleCnt="6" custScaleX="125067" custScaleY="142358" custRadScaleRad="155483" custRadScaleInc="-139853">
        <dgm:presLayoutVars>
          <dgm:bulletEnabled val="1"/>
        </dgm:presLayoutVars>
      </dgm:prSet>
      <dgm:spPr/>
    </dgm:pt>
    <dgm:pt modelId="{42EC0DEE-24C6-4D74-AFD1-BDC0A918640B}" type="pres">
      <dgm:prSet presAssocID="{5FB22463-858E-444D-B207-11029B7BDCE4}" presName="spNode" presStyleCnt="0"/>
      <dgm:spPr/>
    </dgm:pt>
    <dgm:pt modelId="{762B33DA-8397-46D1-9D45-C069F414377D}" type="pres">
      <dgm:prSet presAssocID="{4CBA2512-F16E-4865-86B0-F5D3FF72C9CA}" presName="sibTrans" presStyleLbl="sibTrans1D1" presStyleIdx="5" presStyleCnt="6"/>
      <dgm:spPr/>
    </dgm:pt>
  </dgm:ptLst>
  <dgm:cxnLst>
    <dgm:cxn modelId="{359B7909-5CDF-4741-8174-A543C0AEFB19}" type="presOf" srcId="{FE8C84E1-2BEC-453C-9CC4-1BF93027BEED}" destId="{0E304490-5501-4E87-81D1-E11B94333688}" srcOrd="0" destOrd="0" presId="urn:microsoft.com/office/officeart/2005/8/layout/cycle6"/>
    <dgm:cxn modelId="{836E910D-4CC4-409E-8D9A-CE7A567F04A9}" srcId="{FE8C84E1-2BEC-453C-9CC4-1BF93027BEED}" destId="{A26492C5-8223-4003-BEE5-45554E5A7977}" srcOrd="3" destOrd="0" parTransId="{89ACC8F8-60DF-4DDC-884B-410B0A7F2983}" sibTransId="{0110D366-C6EC-41BE-8B97-2A2E2AA04C35}"/>
    <dgm:cxn modelId="{15A44F13-AB23-4C75-AF79-13C18119598D}" type="presOf" srcId="{21CBE0D6-47CF-4124-A73B-9625A6AF92F0}" destId="{61FC4DDD-19CC-493F-9835-F15E8B3AF413}" srcOrd="0" destOrd="0" presId="urn:microsoft.com/office/officeart/2005/8/layout/cycle6"/>
    <dgm:cxn modelId="{924AD818-AD7D-4D5C-B96A-A80195974141}" srcId="{FE8C84E1-2BEC-453C-9CC4-1BF93027BEED}" destId="{FD40882B-551D-44AC-A5CB-BE0F3C0F8595}" srcOrd="0" destOrd="0" parTransId="{89EE9DC1-A056-4B25-BA9C-2341EE5F7AA9}" sibTransId="{21CBE0D6-47CF-4124-A73B-9625A6AF92F0}"/>
    <dgm:cxn modelId="{60C3941C-814F-4BDA-9417-2559DD4F0E86}" type="presOf" srcId="{0AE2F45A-C6C3-48F0-B3D3-ACE552A6D728}" destId="{FFDA3E4B-CBEF-43C4-A30E-3A1DA3AF7380}" srcOrd="0" destOrd="0" presId="urn:microsoft.com/office/officeart/2005/8/layout/cycle6"/>
    <dgm:cxn modelId="{65633627-E5ED-498C-8680-B775ECB6EC2C}" type="presOf" srcId="{4CBA2512-F16E-4865-86B0-F5D3FF72C9CA}" destId="{762B33DA-8397-46D1-9D45-C069F414377D}" srcOrd="0" destOrd="0" presId="urn:microsoft.com/office/officeart/2005/8/layout/cycle6"/>
    <dgm:cxn modelId="{27FBF37C-4848-4969-AF91-AFFFCA3C10FB}" type="presOf" srcId="{A26492C5-8223-4003-BEE5-45554E5A7977}" destId="{E62EF48D-D129-459E-8641-E66A69E34B18}" srcOrd="0" destOrd="0" presId="urn:microsoft.com/office/officeart/2005/8/layout/cycle6"/>
    <dgm:cxn modelId="{B30F0D86-4954-4159-A3E9-FAB62877672D}" type="presOf" srcId="{21BEB0E9-190D-486E-97E4-03683D561E79}" destId="{28C4A157-F5DF-42FD-ACEC-363D71DC0DBD}" srcOrd="0" destOrd="0" presId="urn:microsoft.com/office/officeart/2005/8/layout/cycle6"/>
    <dgm:cxn modelId="{8B853B98-7D93-480B-8108-16C46CE1478C}" type="presOf" srcId="{E179C201-A2E8-4979-9578-A9F2408E478C}" destId="{8DE8BA80-7F98-4292-AF84-EED5D6F5DFD6}" srcOrd="0" destOrd="0" presId="urn:microsoft.com/office/officeart/2005/8/layout/cycle6"/>
    <dgm:cxn modelId="{E554A099-4A9C-4762-97FE-B02041F000EF}" srcId="{FE8C84E1-2BEC-453C-9CC4-1BF93027BEED}" destId="{5FB22463-858E-444D-B207-11029B7BDCE4}" srcOrd="5" destOrd="0" parTransId="{89AA194A-0872-47CD-8013-3C05528C3EF7}" sibTransId="{4CBA2512-F16E-4865-86B0-F5D3FF72C9CA}"/>
    <dgm:cxn modelId="{B0D6D3A0-32FE-4B6B-8057-87DFB1F0237C}" type="presOf" srcId="{BE370427-D31F-4810-89FA-1C18B972622C}" destId="{7BE3CA6E-1EA7-4C5E-8FF3-CCDB5C198D49}" srcOrd="0" destOrd="0" presId="urn:microsoft.com/office/officeart/2005/8/layout/cycle6"/>
    <dgm:cxn modelId="{A12840A7-4ED8-4847-BDC0-A2B2308C0AC2}" srcId="{FE8C84E1-2BEC-453C-9CC4-1BF93027BEED}" destId="{21BEB0E9-190D-486E-97E4-03683D561E79}" srcOrd="4" destOrd="0" parTransId="{83EE38D1-FA43-42D5-9FCA-B9AAA358EB24}" sibTransId="{BE370427-D31F-4810-89FA-1C18B972622C}"/>
    <dgm:cxn modelId="{6BBC1AAB-87A5-4445-9563-F9B4495948AA}" srcId="{FE8C84E1-2BEC-453C-9CC4-1BF93027BEED}" destId="{E179C201-A2E8-4979-9578-A9F2408E478C}" srcOrd="2" destOrd="0" parTransId="{D6AE9353-717F-4543-9DD9-BB7A2AAC0DEE}" sibTransId="{0AE2F45A-C6C3-48F0-B3D3-ACE552A6D728}"/>
    <dgm:cxn modelId="{45C429C4-0669-41DA-895A-13CDF5B50E82}" type="presOf" srcId="{FD40882B-551D-44AC-A5CB-BE0F3C0F8595}" destId="{6C51BC4C-2761-4C4A-A83B-238395C10999}" srcOrd="0" destOrd="0" presId="urn:microsoft.com/office/officeart/2005/8/layout/cycle6"/>
    <dgm:cxn modelId="{A0A46DD1-57F3-49A4-9BEB-B581AE0C3316}" type="presOf" srcId="{FDAC1FF3-F457-44B5-A6D4-C00AF9850FE7}" destId="{444BE073-9F50-4203-9AD9-F1C9C22FC9AA}" srcOrd="0" destOrd="0" presId="urn:microsoft.com/office/officeart/2005/8/layout/cycle6"/>
    <dgm:cxn modelId="{4A8472EC-1F7D-40C1-A487-76014F925578}" srcId="{FE8C84E1-2BEC-453C-9CC4-1BF93027BEED}" destId="{B7EE6273-27C4-42FD-BF0F-AFAE3BE863F3}" srcOrd="1" destOrd="0" parTransId="{09AB32C0-9B2A-4BFD-8D6A-1FE64D9144D4}" sibTransId="{FDAC1FF3-F457-44B5-A6D4-C00AF9850FE7}"/>
    <dgm:cxn modelId="{E6A3F5F1-6310-410D-95E6-07974796CBAA}" type="presOf" srcId="{0110D366-C6EC-41BE-8B97-2A2E2AA04C35}" destId="{64989642-6525-4A78-929F-974A1E0BBC63}" srcOrd="0" destOrd="0" presId="urn:microsoft.com/office/officeart/2005/8/layout/cycle6"/>
    <dgm:cxn modelId="{EF70F9FB-C575-4AD6-96F3-04C2EB6D743A}" type="presOf" srcId="{B7EE6273-27C4-42FD-BF0F-AFAE3BE863F3}" destId="{1D6DBAEF-411D-41A4-9EB3-177C948C20B6}" srcOrd="0" destOrd="0" presId="urn:microsoft.com/office/officeart/2005/8/layout/cycle6"/>
    <dgm:cxn modelId="{019925FC-73E6-46AA-82E8-D673724B20CE}" type="presOf" srcId="{5FB22463-858E-444D-B207-11029B7BDCE4}" destId="{7752F5F7-E868-494C-9A7C-47E5BD6D6260}" srcOrd="0" destOrd="0" presId="urn:microsoft.com/office/officeart/2005/8/layout/cycle6"/>
    <dgm:cxn modelId="{80937B0F-18CC-4193-AA93-AD1A529BFCED}" type="presParOf" srcId="{0E304490-5501-4E87-81D1-E11B94333688}" destId="{6C51BC4C-2761-4C4A-A83B-238395C10999}" srcOrd="0" destOrd="0" presId="urn:microsoft.com/office/officeart/2005/8/layout/cycle6"/>
    <dgm:cxn modelId="{F45FA87D-4346-4A24-8861-C8F17CD69F4E}" type="presParOf" srcId="{0E304490-5501-4E87-81D1-E11B94333688}" destId="{68190CEE-C5D2-49DF-948D-7C2F1864F15A}" srcOrd="1" destOrd="0" presId="urn:microsoft.com/office/officeart/2005/8/layout/cycle6"/>
    <dgm:cxn modelId="{62E733A8-97AE-4267-80D5-D0251F6A1CBD}" type="presParOf" srcId="{0E304490-5501-4E87-81D1-E11B94333688}" destId="{61FC4DDD-19CC-493F-9835-F15E8B3AF413}" srcOrd="2" destOrd="0" presId="urn:microsoft.com/office/officeart/2005/8/layout/cycle6"/>
    <dgm:cxn modelId="{C16068F8-8CB6-4023-99AF-1F971E694F20}" type="presParOf" srcId="{0E304490-5501-4E87-81D1-E11B94333688}" destId="{1D6DBAEF-411D-41A4-9EB3-177C948C20B6}" srcOrd="3" destOrd="0" presId="urn:microsoft.com/office/officeart/2005/8/layout/cycle6"/>
    <dgm:cxn modelId="{F27C46A2-F79F-4C67-AB53-9E054A245BD9}" type="presParOf" srcId="{0E304490-5501-4E87-81D1-E11B94333688}" destId="{48CACBF6-C0E7-4500-858B-99BDF32D0008}" srcOrd="4" destOrd="0" presId="urn:microsoft.com/office/officeart/2005/8/layout/cycle6"/>
    <dgm:cxn modelId="{FF197315-E367-4DB1-AC77-6106274A93AF}" type="presParOf" srcId="{0E304490-5501-4E87-81D1-E11B94333688}" destId="{444BE073-9F50-4203-9AD9-F1C9C22FC9AA}" srcOrd="5" destOrd="0" presId="urn:microsoft.com/office/officeart/2005/8/layout/cycle6"/>
    <dgm:cxn modelId="{4AFBEA4A-20A3-435E-A467-DE1BEF50EF4C}" type="presParOf" srcId="{0E304490-5501-4E87-81D1-E11B94333688}" destId="{8DE8BA80-7F98-4292-AF84-EED5D6F5DFD6}" srcOrd="6" destOrd="0" presId="urn:microsoft.com/office/officeart/2005/8/layout/cycle6"/>
    <dgm:cxn modelId="{8CD936D4-DA56-4D00-AB69-A8D461C1580A}" type="presParOf" srcId="{0E304490-5501-4E87-81D1-E11B94333688}" destId="{2585F9D2-3E2D-4D8A-A92C-4A12DE51194D}" srcOrd="7" destOrd="0" presId="urn:microsoft.com/office/officeart/2005/8/layout/cycle6"/>
    <dgm:cxn modelId="{9825B192-ADBE-454B-9873-2CF10CDB19CA}" type="presParOf" srcId="{0E304490-5501-4E87-81D1-E11B94333688}" destId="{FFDA3E4B-CBEF-43C4-A30E-3A1DA3AF7380}" srcOrd="8" destOrd="0" presId="urn:microsoft.com/office/officeart/2005/8/layout/cycle6"/>
    <dgm:cxn modelId="{F725A285-3A8D-4682-A8DE-98CE402CF8C8}" type="presParOf" srcId="{0E304490-5501-4E87-81D1-E11B94333688}" destId="{E62EF48D-D129-459E-8641-E66A69E34B18}" srcOrd="9" destOrd="0" presId="urn:microsoft.com/office/officeart/2005/8/layout/cycle6"/>
    <dgm:cxn modelId="{36CD3176-8D8E-4774-BD22-6AAC106FE06A}" type="presParOf" srcId="{0E304490-5501-4E87-81D1-E11B94333688}" destId="{9893A800-AEFD-4159-9CF1-09E1F5236183}" srcOrd="10" destOrd="0" presId="urn:microsoft.com/office/officeart/2005/8/layout/cycle6"/>
    <dgm:cxn modelId="{5C251C8B-A4C5-48D6-BFFC-60D76A52AECE}" type="presParOf" srcId="{0E304490-5501-4E87-81D1-E11B94333688}" destId="{64989642-6525-4A78-929F-974A1E0BBC63}" srcOrd="11" destOrd="0" presId="urn:microsoft.com/office/officeart/2005/8/layout/cycle6"/>
    <dgm:cxn modelId="{0FDFFA98-EC13-4420-8573-A605F10CA66B}" type="presParOf" srcId="{0E304490-5501-4E87-81D1-E11B94333688}" destId="{28C4A157-F5DF-42FD-ACEC-363D71DC0DBD}" srcOrd="12" destOrd="0" presId="urn:microsoft.com/office/officeart/2005/8/layout/cycle6"/>
    <dgm:cxn modelId="{8DA7607D-3E5A-4964-9528-2F6FBD92AFC0}" type="presParOf" srcId="{0E304490-5501-4E87-81D1-E11B94333688}" destId="{3F703E7B-D0B1-4C35-8BB7-FFEAF9A11096}" srcOrd="13" destOrd="0" presId="urn:microsoft.com/office/officeart/2005/8/layout/cycle6"/>
    <dgm:cxn modelId="{C79B94EA-03F0-49A6-A641-66BBA2F5A91C}" type="presParOf" srcId="{0E304490-5501-4E87-81D1-E11B94333688}" destId="{7BE3CA6E-1EA7-4C5E-8FF3-CCDB5C198D49}" srcOrd="14" destOrd="0" presId="urn:microsoft.com/office/officeart/2005/8/layout/cycle6"/>
    <dgm:cxn modelId="{12F00392-21CC-474D-A4B0-A0B90253A17B}" type="presParOf" srcId="{0E304490-5501-4E87-81D1-E11B94333688}" destId="{7752F5F7-E868-494C-9A7C-47E5BD6D6260}" srcOrd="15" destOrd="0" presId="urn:microsoft.com/office/officeart/2005/8/layout/cycle6"/>
    <dgm:cxn modelId="{5802AEC8-DCF8-4CB8-8D17-17ADF2098238}" type="presParOf" srcId="{0E304490-5501-4E87-81D1-E11B94333688}" destId="{42EC0DEE-24C6-4D74-AFD1-BDC0A918640B}" srcOrd="16" destOrd="0" presId="urn:microsoft.com/office/officeart/2005/8/layout/cycle6"/>
    <dgm:cxn modelId="{E770EF4B-FCE1-47A7-B490-6FD6EB4B8CD8}" type="presParOf" srcId="{0E304490-5501-4E87-81D1-E11B94333688}" destId="{762B33DA-8397-46D1-9D45-C069F414377D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E6E917-B0EA-4E74-8350-D71D08155002}" type="doc">
      <dgm:prSet loTypeId="urn:microsoft.com/office/officeart/2005/8/layout/hierarchy2" loCatId="hierarchy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D82E8EA-00D0-4CCF-ACB9-11B82A678693}">
      <dgm:prSet phldrT="[Text]"/>
      <dgm:spPr/>
      <dgm:t>
        <a:bodyPr/>
        <a:lstStyle/>
        <a:p>
          <a:r>
            <a:rPr lang="en-US" b="0" dirty="0"/>
            <a:t>Digital Watermarking</a:t>
          </a:r>
        </a:p>
      </dgm:t>
    </dgm:pt>
    <dgm:pt modelId="{F3C52491-FE62-4892-B268-1AABEDBD173A}" type="parTrans" cxnId="{D36124FF-84EF-4E53-B49C-C4E8BCBE6B7D}">
      <dgm:prSet/>
      <dgm:spPr/>
      <dgm:t>
        <a:bodyPr/>
        <a:lstStyle/>
        <a:p>
          <a:endParaRPr lang="en-US"/>
        </a:p>
      </dgm:t>
    </dgm:pt>
    <dgm:pt modelId="{CC62F849-177C-4E82-B029-F3909A8836C6}" type="sibTrans" cxnId="{D36124FF-84EF-4E53-B49C-C4E8BCBE6B7D}">
      <dgm:prSet/>
      <dgm:spPr/>
      <dgm:t>
        <a:bodyPr/>
        <a:lstStyle/>
        <a:p>
          <a:endParaRPr lang="en-US"/>
        </a:p>
      </dgm:t>
    </dgm:pt>
    <dgm:pt modelId="{3E64E126-5CF9-44FE-A87C-6205FFBD552B}">
      <dgm:prSet phldrT="[Text]"/>
      <dgm:spPr/>
      <dgm:t>
        <a:bodyPr/>
        <a:lstStyle/>
        <a:p>
          <a:r>
            <a:rPr lang="en-US" b="0" dirty="0"/>
            <a:t>Spatial Domain</a:t>
          </a:r>
        </a:p>
      </dgm:t>
    </dgm:pt>
    <dgm:pt modelId="{34AD8E95-B243-4E30-8AAC-97524A6E66D6}" type="parTrans" cxnId="{94F58238-8BB7-4E23-AB20-066F96B63053}">
      <dgm:prSet/>
      <dgm:spPr/>
      <dgm:t>
        <a:bodyPr/>
        <a:lstStyle/>
        <a:p>
          <a:endParaRPr lang="en-US"/>
        </a:p>
      </dgm:t>
    </dgm:pt>
    <dgm:pt modelId="{A829B256-44AA-4CA9-AD6F-63E037089863}" type="sibTrans" cxnId="{94F58238-8BB7-4E23-AB20-066F96B63053}">
      <dgm:prSet/>
      <dgm:spPr/>
      <dgm:t>
        <a:bodyPr/>
        <a:lstStyle/>
        <a:p>
          <a:endParaRPr lang="en-US"/>
        </a:p>
      </dgm:t>
    </dgm:pt>
    <dgm:pt modelId="{D702AF44-3D50-41B8-AB83-62AE61B85449}">
      <dgm:prSet phldrT="[Text]"/>
      <dgm:spPr/>
      <dgm:t>
        <a:bodyPr/>
        <a:lstStyle/>
        <a:p>
          <a:r>
            <a:rPr lang="en-US" b="0" dirty="0"/>
            <a:t>Transform Domain</a:t>
          </a:r>
        </a:p>
      </dgm:t>
    </dgm:pt>
    <dgm:pt modelId="{9CA6258E-9C70-437D-A485-48C49274122A}" type="parTrans" cxnId="{B1371175-0231-47B8-B77A-04C680C5542A}">
      <dgm:prSet/>
      <dgm:spPr/>
      <dgm:t>
        <a:bodyPr/>
        <a:lstStyle/>
        <a:p>
          <a:endParaRPr lang="en-US"/>
        </a:p>
      </dgm:t>
    </dgm:pt>
    <dgm:pt modelId="{B98A52CB-7EB7-4402-9439-54FCB444802A}" type="sibTrans" cxnId="{B1371175-0231-47B8-B77A-04C680C5542A}">
      <dgm:prSet/>
      <dgm:spPr/>
      <dgm:t>
        <a:bodyPr/>
        <a:lstStyle/>
        <a:p>
          <a:endParaRPr lang="en-US"/>
        </a:p>
      </dgm:t>
    </dgm:pt>
    <dgm:pt modelId="{FEE534AC-B02A-483D-8B0C-B9D372B7A3F5}">
      <dgm:prSet/>
      <dgm:spPr/>
      <dgm:t>
        <a:bodyPr/>
        <a:lstStyle/>
        <a:p>
          <a:r>
            <a:rPr lang="en-US" dirty="0"/>
            <a:t>Hybrid</a:t>
          </a:r>
        </a:p>
      </dgm:t>
    </dgm:pt>
    <dgm:pt modelId="{F1CA7FD0-65AA-449D-92F9-48998604242B}" type="parTrans" cxnId="{EAF0B6BE-602E-4135-B3E5-DE181074492E}">
      <dgm:prSet/>
      <dgm:spPr/>
      <dgm:t>
        <a:bodyPr/>
        <a:lstStyle/>
        <a:p>
          <a:endParaRPr lang="en-US"/>
        </a:p>
      </dgm:t>
    </dgm:pt>
    <dgm:pt modelId="{0DD28A8E-9D7D-4FF4-829F-32723872669B}" type="sibTrans" cxnId="{EAF0B6BE-602E-4135-B3E5-DE181074492E}">
      <dgm:prSet/>
      <dgm:spPr/>
      <dgm:t>
        <a:bodyPr/>
        <a:lstStyle/>
        <a:p>
          <a:endParaRPr lang="en-US"/>
        </a:p>
      </dgm:t>
    </dgm:pt>
    <dgm:pt modelId="{0ED1E952-4F9A-4DB1-8698-D73637CD0661}" type="pres">
      <dgm:prSet presAssocID="{BEE6E917-B0EA-4E74-8350-D71D0815500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8ABD8DD-BE65-4A2A-B5EC-DC8796674AD6}" type="pres">
      <dgm:prSet presAssocID="{0D82E8EA-00D0-4CCF-ACB9-11B82A678693}" presName="root1" presStyleCnt="0"/>
      <dgm:spPr/>
    </dgm:pt>
    <dgm:pt modelId="{E68A0EBA-E1B4-411C-9553-E78E8CB1A630}" type="pres">
      <dgm:prSet presAssocID="{0D82E8EA-00D0-4CCF-ACB9-11B82A678693}" presName="LevelOneTextNode" presStyleLbl="node0" presStyleIdx="0" presStyleCnt="1">
        <dgm:presLayoutVars>
          <dgm:chPref val="3"/>
        </dgm:presLayoutVars>
      </dgm:prSet>
      <dgm:spPr/>
    </dgm:pt>
    <dgm:pt modelId="{A9D9E1BF-EEF6-46C5-A199-029657068337}" type="pres">
      <dgm:prSet presAssocID="{0D82E8EA-00D0-4CCF-ACB9-11B82A678693}" presName="level2hierChild" presStyleCnt="0"/>
      <dgm:spPr/>
    </dgm:pt>
    <dgm:pt modelId="{FC4161FB-A6CB-415D-B2A5-09D03B6783ED}" type="pres">
      <dgm:prSet presAssocID="{34AD8E95-B243-4E30-8AAC-97524A6E66D6}" presName="conn2-1" presStyleLbl="parChTrans1D2" presStyleIdx="0" presStyleCnt="3"/>
      <dgm:spPr/>
    </dgm:pt>
    <dgm:pt modelId="{BD806396-12C1-4161-A8D7-F8EF6557C6A1}" type="pres">
      <dgm:prSet presAssocID="{34AD8E95-B243-4E30-8AAC-97524A6E66D6}" presName="connTx" presStyleLbl="parChTrans1D2" presStyleIdx="0" presStyleCnt="3"/>
      <dgm:spPr/>
    </dgm:pt>
    <dgm:pt modelId="{32D18F40-6DC9-4D92-AC4A-921AAE5B7CDA}" type="pres">
      <dgm:prSet presAssocID="{3E64E126-5CF9-44FE-A87C-6205FFBD552B}" presName="root2" presStyleCnt="0"/>
      <dgm:spPr/>
    </dgm:pt>
    <dgm:pt modelId="{96B47CD4-5073-4957-88DD-68A523B02446}" type="pres">
      <dgm:prSet presAssocID="{3E64E126-5CF9-44FE-A87C-6205FFBD552B}" presName="LevelTwoTextNode" presStyleLbl="node2" presStyleIdx="0" presStyleCnt="3">
        <dgm:presLayoutVars>
          <dgm:chPref val="3"/>
        </dgm:presLayoutVars>
      </dgm:prSet>
      <dgm:spPr/>
    </dgm:pt>
    <dgm:pt modelId="{34BAB819-32CD-44AA-83ED-D2F776D10518}" type="pres">
      <dgm:prSet presAssocID="{3E64E126-5CF9-44FE-A87C-6205FFBD552B}" presName="level3hierChild" presStyleCnt="0"/>
      <dgm:spPr/>
    </dgm:pt>
    <dgm:pt modelId="{632DF5DF-C2C4-4040-A2F0-ECD4923CC14D}" type="pres">
      <dgm:prSet presAssocID="{9CA6258E-9C70-437D-A485-48C49274122A}" presName="conn2-1" presStyleLbl="parChTrans1D2" presStyleIdx="1" presStyleCnt="3"/>
      <dgm:spPr/>
    </dgm:pt>
    <dgm:pt modelId="{AE8DD4E8-E439-41E1-92FD-EF34CE656EBA}" type="pres">
      <dgm:prSet presAssocID="{9CA6258E-9C70-437D-A485-48C49274122A}" presName="connTx" presStyleLbl="parChTrans1D2" presStyleIdx="1" presStyleCnt="3"/>
      <dgm:spPr/>
    </dgm:pt>
    <dgm:pt modelId="{8A9578B4-E380-49C4-992B-202251006FCA}" type="pres">
      <dgm:prSet presAssocID="{D702AF44-3D50-41B8-AB83-62AE61B85449}" presName="root2" presStyleCnt="0"/>
      <dgm:spPr/>
    </dgm:pt>
    <dgm:pt modelId="{718D12AB-399C-4DC6-A3E4-B549587D40D7}" type="pres">
      <dgm:prSet presAssocID="{D702AF44-3D50-41B8-AB83-62AE61B85449}" presName="LevelTwoTextNode" presStyleLbl="node2" presStyleIdx="1" presStyleCnt="3">
        <dgm:presLayoutVars>
          <dgm:chPref val="3"/>
        </dgm:presLayoutVars>
      </dgm:prSet>
      <dgm:spPr/>
    </dgm:pt>
    <dgm:pt modelId="{FB8696FA-6F60-4826-B4D7-7FBCFEB364EB}" type="pres">
      <dgm:prSet presAssocID="{D702AF44-3D50-41B8-AB83-62AE61B85449}" presName="level3hierChild" presStyleCnt="0"/>
      <dgm:spPr/>
    </dgm:pt>
    <dgm:pt modelId="{ECFF0D68-EA0D-4B01-B78C-362538ACD5E7}" type="pres">
      <dgm:prSet presAssocID="{F1CA7FD0-65AA-449D-92F9-48998604242B}" presName="conn2-1" presStyleLbl="parChTrans1D2" presStyleIdx="2" presStyleCnt="3"/>
      <dgm:spPr/>
    </dgm:pt>
    <dgm:pt modelId="{7EA25D93-06EE-4BA3-B0E7-926FC2615BB4}" type="pres">
      <dgm:prSet presAssocID="{F1CA7FD0-65AA-449D-92F9-48998604242B}" presName="connTx" presStyleLbl="parChTrans1D2" presStyleIdx="2" presStyleCnt="3"/>
      <dgm:spPr/>
    </dgm:pt>
    <dgm:pt modelId="{9A1B46AE-0487-4057-9A3A-F05C83E45D58}" type="pres">
      <dgm:prSet presAssocID="{FEE534AC-B02A-483D-8B0C-B9D372B7A3F5}" presName="root2" presStyleCnt="0"/>
      <dgm:spPr/>
    </dgm:pt>
    <dgm:pt modelId="{E679DE97-AC2C-4E93-B7AC-C4A5DD0DF3FE}" type="pres">
      <dgm:prSet presAssocID="{FEE534AC-B02A-483D-8B0C-B9D372B7A3F5}" presName="LevelTwoTextNode" presStyleLbl="node2" presStyleIdx="2" presStyleCnt="3">
        <dgm:presLayoutVars>
          <dgm:chPref val="3"/>
        </dgm:presLayoutVars>
      </dgm:prSet>
      <dgm:spPr/>
    </dgm:pt>
    <dgm:pt modelId="{ACF5320B-5B35-4F9E-9F27-1F460BFEE84A}" type="pres">
      <dgm:prSet presAssocID="{FEE534AC-B02A-483D-8B0C-B9D372B7A3F5}" presName="level3hierChild" presStyleCnt="0"/>
      <dgm:spPr/>
    </dgm:pt>
  </dgm:ptLst>
  <dgm:cxnLst>
    <dgm:cxn modelId="{88ACB50C-015A-472A-8768-C5850FC39D27}" type="presOf" srcId="{9CA6258E-9C70-437D-A485-48C49274122A}" destId="{AE8DD4E8-E439-41E1-92FD-EF34CE656EBA}" srcOrd="1" destOrd="0" presId="urn:microsoft.com/office/officeart/2005/8/layout/hierarchy2"/>
    <dgm:cxn modelId="{4184A22D-D19B-4254-8361-78A757C2976F}" type="presOf" srcId="{BEE6E917-B0EA-4E74-8350-D71D08155002}" destId="{0ED1E952-4F9A-4DB1-8698-D73637CD0661}" srcOrd="0" destOrd="0" presId="urn:microsoft.com/office/officeart/2005/8/layout/hierarchy2"/>
    <dgm:cxn modelId="{94F58238-8BB7-4E23-AB20-066F96B63053}" srcId="{0D82E8EA-00D0-4CCF-ACB9-11B82A678693}" destId="{3E64E126-5CF9-44FE-A87C-6205FFBD552B}" srcOrd="0" destOrd="0" parTransId="{34AD8E95-B243-4E30-8AAC-97524A6E66D6}" sibTransId="{A829B256-44AA-4CA9-AD6F-63E037089863}"/>
    <dgm:cxn modelId="{2756DF6B-C160-4ABE-BAF6-E8F8DCD0BEB9}" type="presOf" srcId="{F1CA7FD0-65AA-449D-92F9-48998604242B}" destId="{7EA25D93-06EE-4BA3-B0E7-926FC2615BB4}" srcOrd="1" destOrd="0" presId="urn:microsoft.com/office/officeart/2005/8/layout/hierarchy2"/>
    <dgm:cxn modelId="{B1371175-0231-47B8-B77A-04C680C5542A}" srcId="{0D82E8EA-00D0-4CCF-ACB9-11B82A678693}" destId="{D702AF44-3D50-41B8-AB83-62AE61B85449}" srcOrd="1" destOrd="0" parTransId="{9CA6258E-9C70-437D-A485-48C49274122A}" sibTransId="{B98A52CB-7EB7-4402-9439-54FCB444802A}"/>
    <dgm:cxn modelId="{19F85658-EE3C-402D-AA2B-1845320575F0}" type="presOf" srcId="{3E64E126-5CF9-44FE-A87C-6205FFBD552B}" destId="{96B47CD4-5073-4957-88DD-68A523B02446}" srcOrd="0" destOrd="0" presId="urn:microsoft.com/office/officeart/2005/8/layout/hierarchy2"/>
    <dgm:cxn modelId="{777E509B-07BA-4542-A4DD-64FF94FC2D3B}" type="presOf" srcId="{D702AF44-3D50-41B8-AB83-62AE61B85449}" destId="{718D12AB-399C-4DC6-A3E4-B549587D40D7}" srcOrd="0" destOrd="0" presId="urn:microsoft.com/office/officeart/2005/8/layout/hierarchy2"/>
    <dgm:cxn modelId="{DD064A9E-F604-4811-8685-31A9C0C2D659}" type="presOf" srcId="{FEE534AC-B02A-483D-8B0C-B9D372B7A3F5}" destId="{E679DE97-AC2C-4E93-B7AC-C4A5DD0DF3FE}" srcOrd="0" destOrd="0" presId="urn:microsoft.com/office/officeart/2005/8/layout/hierarchy2"/>
    <dgm:cxn modelId="{EAF0B6BE-602E-4135-B3E5-DE181074492E}" srcId="{0D82E8EA-00D0-4CCF-ACB9-11B82A678693}" destId="{FEE534AC-B02A-483D-8B0C-B9D372B7A3F5}" srcOrd="2" destOrd="0" parTransId="{F1CA7FD0-65AA-449D-92F9-48998604242B}" sibTransId="{0DD28A8E-9D7D-4FF4-829F-32723872669B}"/>
    <dgm:cxn modelId="{50A5E1BE-7185-4552-97BF-C17FD24D83BF}" type="presOf" srcId="{34AD8E95-B243-4E30-8AAC-97524A6E66D6}" destId="{FC4161FB-A6CB-415D-B2A5-09D03B6783ED}" srcOrd="0" destOrd="0" presId="urn:microsoft.com/office/officeart/2005/8/layout/hierarchy2"/>
    <dgm:cxn modelId="{E56827C1-B56D-40EB-ABB2-2285AB2050B7}" type="presOf" srcId="{9CA6258E-9C70-437D-A485-48C49274122A}" destId="{632DF5DF-C2C4-4040-A2F0-ECD4923CC14D}" srcOrd="0" destOrd="0" presId="urn:microsoft.com/office/officeart/2005/8/layout/hierarchy2"/>
    <dgm:cxn modelId="{AAD69EEA-1030-4503-99A0-6DF9E852733D}" type="presOf" srcId="{0D82E8EA-00D0-4CCF-ACB9-11B82A678693}" destId="{E68A0EBA-E1B4-411C-9553-E78E8CB1A630}" srcOrd="0" destOrd="0" presId="urn:microsoft.com/office/officeart/2005/8/layout/hierarchy2"/>
    <dgm:cxn modelId="{00742DFA-64A7-4BC9-88D8-16EA99DC2776}" type="presOf" srcId="{F1CA7FD0-65AA-449D-92F9-48998604242B}" destId="{ECFF0D68-EA0D-4B01-B78C-362538ACD5E7}" srcOrd="0" destOrd="0" presId="urn:microsoft.com/office/officeart/2005/8/layout/hierarchy2"/>
    <dgm:cxn modelId="{9E554BFB-0635-4150-BD69-80851CC4352D}" type="presOf" srcId="{34AD8E95-B243-4E30-8AAC-97524A6E66D6}" destId="{BD806396-12C1-4161-A8D7-F8EF6557C6A1}" srcOrd="1" destOrd="0" presId="urn:microsoft.com/office/officeart/2005/8/layout/hierarchy2"/>
    <dgm:cxn modelId="{D36124FF-84EF-4E53-B49C-C4E8BCBE6B7D}" srcId="{BEE6E917-B0EA-4E74-8350-D71D08155002}" destId="{0D82E8EA-00D0-4CCF-ACB9-11B82A678693}" srcOrd="0" destOrd="0" parTransId="{F3C52491-FE62-4892-B268-1AABEDBD173A}" sibTransId="{CC62F849-177C-4E82-B029-F3909A8836C6}"/>
    <dgm:cxn modelId="{D9B7CF40-DE32-4A7A-AEE2-81CA89C03716}" type="presParOf" srcId="{0ED1E952-4F9A-4DB1-8698-D73637CD0661}" destId="{A8ABD8DD-BE65-4A2A-B5EC-DC8796674AD6}" srcOrd="0" destOrd="0" presId="urn:microsoft.com/office/officeart/2005/8/layout/hierarchy2"/>
    <dgm:cxn modelId="{F688547F-A07E-4424-A5B9-CF12D429E163}" type="presParOf" srcId="{A8ABD8DD-BE65-4A2A-B5EC-DC8796674AD6}" destId="{E68A0EBA-E1B4-411C-9553-E78E8CB1A630}" srcOrd="0" destOrd="0" presId="urn:microsoft.com/office/officeart/2005/8/layout/hierarchy2"/>
    <dgm:cxn modelId="{275F7EB0-B5C8-4485-89CF-2995276C8318}" type="presParOf" srcId="{A8ABD8DD-BE65-4A2A-B5EC-DC8796674AD6}" destId="{A9D9E1BF-EEF6-46C5-A199-029657068337}" srcOrd="1" destOrd="0" presId="urn:microsoft.com/office/officeart/2005/8/layout/hierarchy2"/>
    <dgm:cxn modelId="{A9A2DCDA-EF1A-4979-8A4B-00515FC48350}" type="presParOf" srcId="{A9D9E1BF-EEF6-46C5-A199-029657068337}" destId="{FC4161FB-A6CB-415D-B2A5-09D03B6783ED}" srcOrd="0" destOrd="0" presId="urn:microsoft.com/office/officeart/2005/8/layout/hierarchy2"/>
    <dgm:cxn modelId="{409E922B-EC27-42C9-BDE9-3986D92E016D}" type="presParOf" srcId="{FC4161FB-A6CB-415D-B2A5-09D03B6783ED}" destId="{BD806396-12C1-4161-A8D7-F8EF6557C6A1}" srcOrd="0" destOrd="0" presId="urn:microsoft.com/office/officeart/2005/8/layout/hierarchy2"/>
    <dgm:cxn modelId="{14D16B76-A973-43E8-B83C-C549EAFAC538}" type="presParOf" srcId="{A9D9E1BF-EEF6-46C5-A199-029657068337}" destId="{32D18F40-6DC9-4D92-AC4A-921AAE5B7CDA}" srcOrd="1" destOrd="0" presId="urn:microsoft.com/office/officeart/2005/8/layout/hierarchy2"/>
    <dgm:cxn modelId="{07388B63-C49D-4AAB-8217-A3145E92DBB1}" type="presParOf" srcId="{32D18F40-6DC9-4D92-AC4A-921AAE5B7CDA}" destId="{96B47CD4-5073-4957-88DD-68A523B02446}" srcOrd="0" destOrd="0" presId="urn:microsoft.com/office/officeart/2005/8/layout/hierarchy2"/>
    <dgm:cxn modelId="{F0CC0BCB-BFE2-4C2A-A907-05C699E3B4FB}" type="presParOf" srcId="{32D18F40-6DC9-4D92-AC4A-921AAE5B7CDA}" destId="{34BAB819-32CD-44AA-83ED-D2F776D10518}" srcOrd="1" destOrd="0" presId="urn:microsoft.com/office/officeart/2005/8/layout/hierarchy2"/>
    <dgm:cxn modelId="{53F2116D-1CF3-4C53-B791-94F0B62FB41A}" type="presParOf" srcId="{A9D9E1BF-EEF6-46C5-A199-029657068337}" destId="{632DF5DF-C2C4-4040-A2F0-ECD4923CC14D}" srcOrd="2" destOrd="0" presId="urn:microsoft.com/office/officeart/2005/8/layout/hierarchy2"/>
    <dgm:cxn modelId="{5C9F5069-C7BA-4CA2-A2BE-51B69DE6C016}" type="presParOf" srcId="{632DF5DF-C2C4-4040-A2F0-ECD4923CC14D}" destId="{AE8DD4E8-E439-41E1-92FD-EF34CE656EBA}" srcOrd="0" destOrd="0" presId="urn:microsoft.com/office/officeart/2005/8/layout/hierarchy2"/>
    <dgm:cxn modelId="{8F534BA5-4237-42C8-9625-E2E010D487E2}" type="presParOf" srcId="{A9D9E1BF-EEF6-46C5-A199-029657068337}" destId="{8A9578B4-E380-49C4-992B-202251006FCA}" srcOrd="3" destOrd="0" presId="urn:microsoft.com/office/officeart/2005/8/layout/hierarchy2"/>
    <dgm:cxn modelId="{5E705228-3EBB-4586-A4BB-29ADCA6F81BA}" type="presParOf" srcId="{8A9578B4-E380-49C4-992B-202251006FCA}" destId="{718D12AB-399C-4DC6-A3E4-B549587D40D7}" srcOrd="0" destOrd="0" presId="urn:microsoft.com/office/officeart/2005/8/layout/hierarchy2"/>
    <dgm:cxn modelId="{A63047EC-02F5-48FB-A75D-3188946F2052}" type="presParOf" srcId="{8A9578B4-E380-49C4-992B-202251006FCA}" destId="{FB8696FA-6F60-4826-B4D7-7FBCFEB364EB}" srcOrd="1" destOrd="0" presId="urn:microsoft.com/office/officeart/2005/8/layout/hierarchy2"/>
    <dgm:cxn modelId="{5E391BB9-27B2-4EC2-9464-B856C93753B3}" type="presParOf" srcId="{A9D9E1BF-EEF6-46C5-A199-029657068337}" destId="{ECFF0D68-EA0D-4B01-B78C-362538ACD5E7}" srcOrd="4" destOrd="0" presId="urn:microsoft.com/office/officeart/2005/8/layout/hierarchy2"/>
    <dgm:cxn modelId="{55C08B28-6E08-497E-B4FB-76B6ECC08D27}" type="presParOf" srcId="{ECFF0D68-EA0D-4B01-B78C-362538ACD5E7}" destId="{7EA25D93-06EE-4BA3-B0E7-926FC2615BB4}" srcOrd="0" destOrd="0" presId="urn:microsoft.com/office/officeart/2005/8/layout/hierarchy2"/>
    <dgm:cxn modelId="{E33B481B-6C4C-45E9-B558-7B1648C3B5AE}" type="presParOf" srcId="{A9D9E1BF-EEF6-46C5-A199-029657068337}" destId="{9A1B46AE-0487-4057-9A3A-F05C83E45D58}" srcOrd="5" destOrd="0" presId="urn:microsoft.com/office/officeart/2005/8/layout/hierarchy2"/>
    <dgm:cxn modelId="{43220837-7BE6-4406-8AD0-445315EC5B77}" type="presParOf" srcId="{9A1B46AE-0487-4057-9A3A-F05C83E45D58}" destId="{E679DE97-AC2C-4E93-B7AC-C4A5DD0DF3FE}" srcOrd="0" destOrd="0" presId="urn:microsoft.com/office/officeart/2005/8/layout/hierarchy2"/>
    <dgm:cxn modelId="{71A9C511-7140-4DA0-88D0-ECD0286698A9}" type="presParOf" srcId="{9A1B46AE-0487-4057-9A3A-F05C83E45D58}" destId="{ACF5320B-5B35-4F9E-9F27-1F460BFEE84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1396FF-1D93-4AA2-8087-31BF201E81C1}" type="doc">
      <dgm:prSet loTypeId="urn:microsoft.com/office/officeart/2005/8/layout/hierarchy1" loCatId="hierarchy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C3491DB-794F-4105-A79A-906AF37B87E4}">
      <dgm:prSet phldrT="[Text]"/>
      <dgm:spPr/>
      <dgm:t>
        <a:bodyPr/>
        <a:lstStyle/>
        <a:p>
          <a:r>
            <a:rPr lang="en-US" b="1" dirty="0"/>
            <a:t>Spatial Domain Watermarking</a:t>
          </a:r>
        </a:p>
      </dgm:t>
    </dgm:pt>
    <dgm:pt modelId="{C0141FCC-0E6D-495D-BC50-299953E9B59E}" type="parTrans" cxnId="{78BF4BBE-D9E8-4D4B-90E0-B55A69C401D0}">
      <dgm:prSet/>
      <dgm:spPr/>
      <dgm:t>
        <a:bodyPr/>
        <a:lstStyle/>
        <a:p>
          <a:endParaRPr lang="en-US"/>
        </a:p>
      </dgm:t>
    </dgm:pt>
    <dgm:pt modelId="{C1566F7E-9059-49B1-96DE-45172D071E38}" type="sibTrans" cxnId="{78BF4BBE-D9E8-4D4B-90E0-B55A69C401D0}">
      <dgm:prSet/>
      <dgm:spPr/>
      <dgm:t>
        <a:bodyPr/>
        <a:lstStyle/>
        <a:p>
          <a:endParaRPr lang="en-US"/>
        </a:p>
      </dgm:t>
    </dgm:pt>
    <dgm:pt modelId="{7C606363-EC5D-4920-B228-C8D48B4D6B70}">
      <dgm:prSet phldrT="[Text]"/>
      <dgm:spPr/>
      <dgm:t>
        <a:bodyPr/>
        <a:lstStyle/>
        <a:p>
          <a:r>
            <a:rPr lang="en-US" b="1" dirty="0"/>
            <a:t>Least Significant Bit (LSB)</a:t>
          </a:r>
        </a:p>
      </dgm:t>
    </dgm:pt>
    <dgm:pt modelId="{A8DD464A-CDDE-4799-BF58-B63BCF35D1ED}" type="parTrans" cxnId="{E71520E5-84CC-43C2-A2A7-719C1DEF682A}">
      <dgm:prSet/>
      <dgm:spPr/>
      <dgm:t>
        <a:bodyPr/>
        <a:lstStyle/>
        <a:p>
          <a:endParaRPr lang="en-US"/>
        </a:p>
      </dgm:t>
    </dgm:pt>
    <dgm:pt modelId="{8075958E-4EAC-492B-9809-FE0840219228}" type="sibTrans" cxnId="{E71520E5-84CC-43C2-A2A7-719C1DEF682A}">
      <dgm:prSet/>
      <dgm:spPr/>
      <dgm:t>
        <a:bodyPr/>
        <a:lstStyle/>
        <a:p>
          <a:endParaRPr lang="en-US"/>
        </a:p>
      </dgm:t>
    </dgm:pt>
    <dgm:pt modelId="{06A5DBD1-7A0C-4DC7-8AF7-46C594FDB3F2}">
      <dgm:prSet phldrT="[Text]"/>
      <dgm:spPr/>
      <dgm:t>
        <a:bodyPr/>
        <a:lstStyle/>
        <a:p>
          <a:r>
            <a:rPr lang="en-US" b="1" dirty="0"/>
            <a:t>Additive Watermarking</a:t>
          </a:r>
        </a:p>
      </dgm:t>
    </dgm:pt>
    <dgm:pt modelId="{FA35AA2D-D9E3-46DB-AA03-49802C76DEDC}" type="parTrans" cxnId="{5022FA32-5603-4EAE-9DB4-2DDE81D21517}">
      <dgm:prSet/>
      <dgm:spPr/>
      <dgm:t>
        <a:bodyPr/>
        <a:lstStyle/>
        <a:p>
          <a:endParaRPr lang="en-US"/>
        </a:p>
      </dgm:t>
    </dgm:pt>
    <dgm:pt modelId="{89288206-BC01-4A27-9BBA-F165626A94AD}" type="sibTrans" cxnId="{5022FA32-5603-4EAE-9DB4-2DDE81D21517}">
      <dgm:prSet/>
      <dgm:spPr/>
      <dgm:t>
        <a:bodyPr/>
        <a:lstStyle/>
        <a:p>
          <a:endParaRPr lang="en-US"/>
        </a:p>
      </dgm:t>
    </dgm:pt>
    <dgm:pt modelId="{41C2B97E-4FC9-409E-A530-F696371545A2}">
      <dgm:prSet/>
      <dgm:spPr/>
      <dgm:t>
        <a:bodyPr/>
        <a:lstStyle/>
        <a:p>
          <a:pPr>
            <a:buNone/>
          </a:pPr>
          <a:r>
            <a:rPr lang="en-US" b="1" dirty="0"/>
            <a:t>…</a:t>
          </a:r>
        </a:p>
      </dgm:t>
    </dgm:pt>
    <dgm:pt modelId="{00B9D677-2DFC-4452-BCC3-6E1B0270CF85}" type="parTrans" cxnId="{15C7CCAD-9F82-4C97-80C8-9A6519E14D27}">
      <dgm:prSet/>
      <dgm:spPr/>
      <dgm:t>
        <a:bodyPr/>
        <a:lstStyle/>
        <a:p>
          <a:endParaRPr lang="en-US"/>
        </a:p>
      </dgm:t>
    </dgm:pt>
    <dgm:pt modelId="{DB60B154-EAA1-474E-AD27-07536BAC8334}" type="sibTrans" cxnId="{15C7CCAD-9F82-4C97-80C8-9A6519E14D27}">
      <dgm:prSet/>
      <dgm:spPr/>
      <dgm:t>
        <a:bodyPr/>
        <a:lstStyle/>
        <a:p>
          <a:endParaRPr lang="en-US"/>
        </a:p>
      </dgm:t>
    </dgm:pt>
    <dgm:pt modelId="{339DC246-DBF2-466A-BAA5-BCD7E3DA0B18}">
      <dgm:prSet/>
      <dgm:spPr/>
      <dgm:t>
        <a:bodyPr/>
        <a:lstStyle/>
        <a:p>
          <a:pPr>
            <a:buNone/>
          </a:pPr>
          <a:r>
            <a:rPr lang="en-US" b="1"/>
            <a:t>Statistical methods</a:t>
          </a:r>
          <a:endParaRPr lang="en-US" b="1" dirty="0"/>
        </a:p>
      </dgm:t>
    </dgm:pt>
    <dgm:pt modelId="{410C4623-A8C8-449C-A69F-641D51D4E461}" type="parTrans" cxnId="{7F933A13-31AE-4E8C-9971-4FA774D49089}">
      <dgm:prSet/>
      <dgm:spPr/>
      <dgm:t>
        <a:bodyPr/>
        <a:lstStyle/>
        <a:p>
          <a:endParaRPr lang="en-US"/>
        </a:p>
      </dgm:t>
    </dgm:pt>
    <dgm:pt modelId="{3E7BB8FF-9000-4802-B829-189DA9561BCB}" type="sibTrans" cxnId="{7F933A13-31AE-4E8C-9971-4FA774D49089}">
      <dgm:prSet/>
      <dgm:spPr/>
      <dgm:t>
        <a:bodyPr/>
        <a:lstStyle/>
        <a:p>
          <a:endParaRPr lang="en-US"/>
        </a:p>
      </dgm:t>
    </dgm:pt>
    <dgm:pt modelId="{2938F4E2-4AF1-40F7-8794-18320182BC38}" type="pres">
      <dgm:prSet presAssocID="{821396FF-1D93-4AA2-8087-31BF201E81C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803CF6-81A7-45EA-B88A-EBEBBFEEE638}" type="pres">
      <dgm:prSet presAssocID="{DC3491DB-794F-4105-A79A-906AF37B87E4}" presName="hierRoot1" presStyleCnt="0"/>
      <dgm:spPr/>
    </dgm:pt>
    <dgm:pt modelId="{9E84F67C-AB1F-403C-8BCA-7AE81B5F151F}" type="pres">
      <dgm:prSet presAssocID="{DC3491DB-794F-4105-A79A-906AF37B87E4}" presName="composite" presStyleCnt="0"/>
      <dgm:spPr/>
    </dgm:pt>
    <dgm:pt modelId="{C655FB2D-0BE7-4507-BFC5-FA00787DA0AC}" type="pres">
      <dgm:prSet presAssocID="{DC3491DB-794F-4105-A79A-906AF37B87E4}" presName="background" presStyleLbl="node0" presStyleIdx="0" presStyleCnt="1"/>
      <dgm:spPr/>
    </dgm:pt>
    <dgm:pt modelId="{91A74E3D-0405-402C-9520-A4B9A9AE6873}" type="pres">
      <dgm:prSet presAssocID="{DC3491DB-794F-4105-A79A-906AF37B87E4}" presName="text" presStyleLbl="fgAcc0" presStyleIdx="0" presStyleCnt="1">
        <dgm:presLayoutVars>
          <dgm:chPref val="3"/>
        </dgm:presLayoutVars>
      </dgm:prSet>
      <dgm:spPr/>
    </dgm:pt>
    <dgm:pt modelId="{2239AB87-1391-492B-BE9F-7099504E37E5}" type="pres">
      <dgm:prSet presAssocID="{DC3491DB-794F-4105-A79A-906AF37B87E4}" presName="hierChild2" presStyleCnt="0"/>
      <dgm:spPr/>
    </dgm:pt>
    <dgm:pt modelId="{DE61EFE6-E1B0-48EE-AF89-BF2421BA576B}" type="pres">
      <dgm:prSet presAssocID="{A8DD464A-CDDE-4799-BF58-B63BCF35D1ED}" presName="Name10" presStyleLbl="parChTrans1D2" presStyleIdx="0" presStyleCnt="4"/>
      <dgm:spPr/>
    </dgm:pt>
    <dgm:pt modelId="{E912495A-A108-45BE-B840-9EEB0F828C9E}" type="pres">
      <dgm:prSet presAssocID="{7C606363-EC5D-4920-B228-C8D48B4D6B70}" presName="hierRoot2" presStyleCnt="0"/>
      <dgm:spPr/>
    </dgm:pt>
    <dgm:pt modelId="{381E505A-9024-4E9D-B101-1CDB664715C8}" type="pres">
      <dgm:prSet presAssocID="{7C606363-EC5D-4920-B228-C8D48B4D6B70}" presName="composite2" presStyleCnt="0"/>
      <dgm:spPr/>
    </dgm:pt>
    <dgm:pt modelId="{202F71EA-D227-4919-8C56-5855CA81EADA}" type="pres">
      <dgm:prSet presAssocID="{7C606363-EC5D-4920-B228-C8D48B4D6B70}" presName="background2" presStyleLbl="node2" presStyleIdx="0" presStyleCnt="4"/>
      <dgm:spPr/>
    </dgm:pt>
    <dgm:pt modelId="{BE3FCC63-5D88-4D3A-9556-2AD5991B7998}" type="pres">
      <dgm:prSet presAssocID="{7C606363-EC5D-4920-B228-C8D48B4D6B70}" presName="text2" presStyleLbl="fgAcc2" presStyleIdx="0" presStyleCnt="4">
        <dgm:presLayoutVars>
          <dgm:chPref val="3"/>
        </dgm:presLayoutVars>
      </dgm:prSet>
      <dgm:spPr/>
    </dgm:pt>
    <dgm:pt modelId="{C1AF3313-8097-42FC-B20C-28A21F84945D}" type="pres">
      <dgm:prSet presAssocID="{7C606363-EC5D-4920-B228-C8D48B4D6B70}" presName="hierChild3" presStyleCnt="0"/>
      <dgm:spPr/>
    </dgm:pt>
    <dgm:pt modelId="{37569B5F-EA21-47F1-889C-EBECF3224E11}" type="pres">
      <dgm:prSet presAssocID="{FA35AA2D-D9E3-46DB-AA03-49802C76DEDC}" presName="Name10" presStyleLbl="parChTrans1D2" presStyleIdx="1" presStyleCnt="4"/>
      <dgm:spPr/>
    </dgm:pt>
    <dgm:pt modelId="{3712BF11-2486-4DE8-AFA8-F2EED1897173}" type="pres">
      <dgm:prSet presAssocID="{06A5DBD1-7A0C-4DC7-8AF7-46C594FDB3F2}" presName="hierRoot2" presStyleCnt="0"/>
      <dgm:spPr/>
    </dgm:pt>
    <dgm:pt modelId="{4C90E1BD-9DC4-4D84-9806-703FF34BF9FB}" type="pres">
      <dgm:prSet presAssocID="{06A5DBD1-7A0C-4DC7-8AF7-46C594FDB3F2}" presName="composite2" presStyleCnt="0"/>
      <dgm:spPr/>
    </dgm:pt>
    <dgm:pt modelId="{BBDA2D59-9F6D-43EE-A8DE-4DE588B5FDF9}" type="pres">
      <dgm:prSet presAssocID="{06A5DBD1-7A0C-4DC7-8AF7-46C594FDB3F2}" presName="background2" presStyleLbl="node2" presStyleIdx="1" presStyleCnt="4"/>
      <dgm:spPr/>
    </dgm:pt>
    <dgm:pt modelId="{AD35B2E1-B3D0-483F-89CD-7A1585CB344F}" type="pres">
      <dgm:prSet presAssocID="{06A5DBD1-7A0C-4DC7-8AF7-46C594FDB3F2}" presName="text2" presStyleLbl="fgAcc2" presStyleIdx="1" presStyleCnt="4">
        <dgm:presLayoutVars>
          <dgm:chPref val="3"/>
        </dgm:presLayoutVars>
      </dgm:prSet>
      <dgm:spPr/>
    </dgm:pt>
    <dgm:pt modelId="{3DA8D512-7603-49FE-B252-656184D34398}" type="pres">
      <dgm:prSet presAssocID="{06A5DBD1-7A0C-4DC7-8AF7-46C594FDB3F2}" presName="hierChild3" presStyleCnt="0"/>
      <dgm:spPr/>
    </dgm:pt>
    <dgm:pt modelId="{CA3073A4-FB7D-4659-8C59-0811C93403A3}" type="pres">
      <dgm:prSet presAssocID="{410C4623-A8C8-449C-A69F-641D51D4E461}" presName="Name10" presStyleLbl="parChTrans1D2" presStyleIdx="2" presStyleCnt="4"/>
      <dgm:spPr/>
    </dgm:pt>
    <dgm:pt modelId="{942D4C75-7BF8-4E5C-A0B1-F8EAE48EEA3A}" type="pres">
      <dgm:prSet presAssocID="{339DC246-DBF2-466A-BAA5-BCD7E3DA0B18}" presName="hierRoot2" presStyleCnt="0"/>
      <dgm:spPr/>
    </dgm:pt>
    <dgm:pt modelId="{DDAE7EF4-B535-4CAC-BF19-4F753BA5FC59}" type="pres">
      <dgm:prSet presAssocID="{339DC246-DBF2-466A-BAA5-BCD7E3DA0B18}" presName="composite2" presStyleCnt="0"/>
      <dgm:spPr/>
    </dgm:pt>
    <dgm:pt modelId="{65E015DD-ECB4-4A51-A5CE-2994E458C90F}" type="pres">
      <dgm:prSet presAssocID="{339DC246-DBF2-466A-BAA5-BCD7E3DA0B18}" presName="background2" presStyleLbl="node2" presStyleIdx="2" presStyleCnt="4"/>
      <dgm:spPr/>
    </dgm:pt>
    <dgm:pt modelId="{7E68C59D-1C27-4C35-A619-992ED5595210}" type="pres">
      <dgm:prSet presAssocID="{339DC246-DBF2-466A-BAA5-BCD7E3DA0B18}" presName="text2" presStyleLbl="fgAcc2" presStyleIdx="2" presStyleCnt="4">
        <dgm:presLayoutVars>
          <dgm:chPref val="3"/>
        </dgm:presLayoutVars>
      </dgm:prSet>
      <dgm:spPr/>
    </dgm:pt>
    <dgm:pt modelId="{523509CB-4F3B-415F-88F4-85E4F0D1F82B}" type="pres">
      <dgm:prSet presAssocID="{339DC246-DBF2-466A-BAA5-BCD7E3DA0B18}" presName="hierChild3" presStyleCnt="0"/>
      <dgm:spPr/>
    </dgm:pt>
    <dgm:pt modelId="{33AA26E6-1811-4734-B387-0F55ADA595F9}" type="pres">
      <dgm:prSet presAssocID="{00B9D677-2DFC-4452-BCC3-6E1B0270CF85}" presName="Name10" presStyleLbl="parChTrans1D2" presStyleIdx="3" presStyleCnt="4"/>
      <dgm:spPr/>
    </dgm:pt>
    <dgm:pt modelId="{1D04C829-AE05-4840-BF8D-7BECA80AA1A5}" type="pres">
      <dgm:prSet presAssocID="{41C2B97E-4FC9-409E-A530-F696371545A2}" presName="hierRoot2" presStyleCnt="0"/>
      <dgm:spPr/>
    </dgm:pt>
    <dgm:pt modelId="{9B7852AB-9E62-48C0-95A7-70F6A3DA6CA4}" type="pres">
      <dgm:prSet presAssocID="{41C2B97E-4FC9-409E-A530-F696371545A2}" presName="composite2" presStyleCnt="0"/>
      <dgm:spPr/>
    </dgm:pt>
    <dgm:pt modelId="{24E469D6-A66B-4F8E-9883-AABCB005AC07}" type="pres">
      <dgm:prSet presAssocID="{41C2B97E-4FC9-409E-A530-F696371545A2}" presName="background2" presStyleLbl="node2" presStyleIdx="3" presStyleCnt="4"/>
      <dgm:spPr/>
    </dgm:pt>
    <dgm:pt modelId="{6B43A2FD-772A-487E-BFDC-AC2B76DED51E}" type="pres">
      <dgm:prSet presAssocID="{41C2B97E-4FC9-409E-A530-F696371545A2}" presName="text2" presStyleLbl="fgAcc2" presStyleIdx="3" presStyleCnt="4">
        <dgm:presLayoutVars>
          <dgm:chPref val="3"/>
        </dgm:presLayoutVars>
      </dgm:prSet>
      <dgm:spPr/>
    </dgm:pt>
    <dgm:pt modelId="{84ACC90A-8CB3-4FCC-AE06-6EF488CCA39E}" type="pres">
      <dgm:prSet presAssocID="{41C2B97E-4FC9-409E-A530-F696371545A2}" presName="hierChild3" presStyleCnt="0"/>
      <dgm:spPr/>
    </dgm:pt>
  </dgm:ptLst>
  <dgm:cxnLst>
    <dgm:cxn modelId="{B684F40D-0101-4F38-8C38-CA4649DAFB62}" type="presOf" srcId="{410C4623-A8C8-449C-A69F-641D51D4E461}" destId="{CA3073A4-FB7D-4659-8C59-0811C93403A3}" srcOrd="0" destOrd="0" presId="urn:microsoft.com/office/officeart/2005/8/layout/hierarchy1"/>
    <dgm:cxn modelId="{7F933A13-31AE-4E8C-9971-4FA774D49089}" srcId="{DC3491DB-794F-4105-A79A-906AF37B87E4}" destId="{339DC246-DBF2-466A-BAA5-BCD7E3DA0B18}" srcOrd="2" destOrd="0" parTransId="{410C4623-A8C8-449C-A69F-641D51D4E461}" sibTransId="{3E7BB8FF-9000-4802-B829-189DA9561BCB}"/>
    <dgm:cxn modelId="{93525C27-6884-4BC4-91F9-1AE1DD25BE9C}" type="presOf" srcId="{FA35AA2D-D9E3-46DB-AA03-49802C76DEDC}" destId="{37569B5F-EA21-47F1-889C-EBECF3224E11}" srcOrd="0" destOrd="0" presId="urn:microsoft.com/office/officeart/2005/8/layout/hierarchy1"/>
    <dgm:cxn modelId="{5022FA32-5603-4EAE-9DB4-2DDE81D21517}" srcId="{DC3491DB-794F-4105-A79A-906AF37B87E4}" destId="{06A5DBD1-7A0C-4DC7-8AF7-46C594FDB3F2}" srcOrd="1" destOrd="0" parTransId="{FA35AA2D-D9E3-46DB-AA03-49802C76DEDC}" sibTransId="{89288206-BC01-4A27-9BBA-F165626A94AD}"/>
    <dgm:cxn modelId="{2DCE9B45-B76A-4D92-BA06-7C2603AD327F}" type="presOf" srcId="{DC3491DB-794F-4105-A79A-906AF37B87E4}" destId="{91A74E3D-0405-402C-9520-A4B9A9AE6873}" srcOrd="0" destOrd="0" presId="urn:microsoft.com/office/officeart/2005/8/layout/hierarchy1"/>
    <dgm:cxn modelId="{9A19D382-E449-4117-B77F-048F8489C882}" type="presOf" srcId="{00B9D677-2DFC-4452-BCC3-6E1B0270CF85}" destId="{33AA26E6-1811-4734-B387-0F55ADA595F9}" srcOrd="0" destOrd="0" presId="urn:microsoft.com/office/officeart/2005/8/layout/hierarchy1"/>
    <dgm:cxn modelId="{741ACA84-B51E-4FA7-ADB9-FC71D35F4AC9}" type="presOf" srcId="{7C606363-EC5D-4920-B228-C8D48B4D6B70}" destId="{BE3FCC63-5D88-4D3A-9556-2AD5991B7998}" srcOrd="0" destOrd="0" presId="urn:microsoft.com/office/officeart/2005/8/layout/hierarchy1"/>
    <dgm:cxn modelId="{FED3BD94-4FAF-4A89-A87F-EE4107608E66}" type="presOf" srcId="{06A5DBD1-7A0C-4DC7-8AF7-46C594FDB3F2}" destId="{AD35B2E1-B3D0-483F-89CD-7A1585CB344F}" srcOrd="0" destOrd="0" presId="urn:microsoft.com/office/officeart/2005/8/layout/hierarchy1"/>
    <dgm:cxn modelId="{15C7CCAD-9F82-4C97-80C8-9A6519E14D27}" srcId="{DC3491DB-794F-4105-A79A-906AF37B87E4}" destId="{41C2B97E-4FC9-409E-A530-F696371545A2}" srcOrd="3" destOrd="0" parTransId="{00B9D677-2DFC-4452-BCC3-6E1B0270CF85}" sibTransId="{DB60B154-EAA1-474E-AD27-07536BAC8334}"/>
    <dgm:cxn modelId="{6E69BCB5-73F8-454F-B5D3-90F1AAC9CD19}" type="presOf" srcId="{A8DD464A-CDDE-4799-BF58-B63BCF35D1ED}" destId="{DE61EFE6-E1B0-48EE-AF89-BF2421BA576B}" srcOrd="0" destOrd="0" presId="urn:microsoft.com/office/officeart/2005/8/layout/hierarchy1"/>
    <dgm:cxn modelId="{836E8AB8-BC2B-4067-9075-E565DDA60DBC}" type="presOf" srcId="{339DC246-DBF2-466A-BAA5-BCD7E3DA0B18}" destId="{7E68C59D-1C27-4C35-A619-992ED5595210}" srcOrd="0" destOrd="0" presId="urn:microsoft.com/office/officeart/2005/8/layout/hierarchy1"/>
    <dgm:cxn modelId="{53EBFEB9-BFB8-4066-BF53-218AC67703B8}" type="presOf" srcId="{821396FF-1D93-4AA2-8087-31BF201E81C1}" destId="{2938F4E2-4AF1-40F7-8794-18320182BC38}" srcOrd="0" destOrd="0" presId="urn:microsoft.com/office/officeart/2005/8/layout/hierarchy1"/>
    <dgm:cxn modelId="{78BF4BBE-D9E8-4D4B-90E0-B55A69C401D0}" srcId="{821396FF-1D93-4AA2-8087-31BF201E81C1}" destId="{DC3491DB-794F-4105-A79A-906AF37B87E4}" srcOrd="0" destOrd="0" parTransId="{C0141FCC-0E6D-495D-BC50-299953E9B59E}" sibTransId="{C1566F7E-9059-49B1-96DE-45172D071E38}"/>
    <dgm:cxn modelId="{8A76FFE3-C077-419F-9A61-74F9D333E306}" type="presOf" srcId="{41C2B97E-4FC9-409E-A530-F696371545A2}" destId="{6B43A2FD-772A-487E-BFDC-AC2B76DED51E}" srcOrd="0" destOrd="0" presId="urn:microsoft.com/office/officeart/2005/8/layout/hierarchy1"/>
    <dgm:cxn modelId="{E71520E5-84CC-43C2-A2A7-719C1DEF682A}" srcId="{DC3491DB-794F-4105-A79A-906AF37B87E4}" destId="{7C606363-EC5D-4920-B228-C8D48B4D6B70}" srcOrd="0" destOrd="0" parTransId="{A8DD464A-CDDE-4799-BF58-B63BCF35D1ED}" sibTransId="{8075958E-4EAC-492B-9809-FE0840219228}"/>
    <dgm:cxn modelId="{C9FC4324-F939-4C24-96BB-128AA5B5D970}" type="presParOf" srcId="{2938F4E2-4AF1-40F7-8794-18320182BC38}" destId="{64803CF6-81A7-45EA-B88A-EBEBBFEEE638}" srcOrd="0" destOrd="0" presId="urn:microsoft.com/office/officeart/2005/8/layout/hierarchy1"/>
    <dgm:cxn modelId="{D639507B-9E85-4FAB-9D09-B73CC0A36B04}" type="presParOf" srcId="{64803CF6-81A7-45EA-B88A-EBEBBFEEE638}" destId="{9E84F67C-AB1F-403C-8BCA-7AE81B5F151F}" srcOrd="0" destOrd="0" presId="urn:microsoft.com/office/officeart/2005/8/layout/hierarchy1"/>
    <dgm:cxn modelId="{4CBD4065-C7BD-436B-9576-D270B6F939E3}" type="presParOf" srcId="{9E84F67C-AB1F-403C-8BCA-7AE81B5F151F}" destId="{C655FB2D-0BE7-4507-BFC5-FA00787DA0AC}" srcOrd="0" destOrd="0" presId="urn:microsoft.com/office/officeart/2005/8/layout/hierarchy1"/>
    <dgm:cxn modelId="{1BBA95C3-2835-4B7A-94DB-269347477A9E}" type="presParOf" srcId="{9E84F67C-AB1F-403C-8BCA-7AE81B5F151F}" destId="{91A74E3D-0405-402C-9520-A4B9A9AE6873}" srcOrd="1" destOrd="0" presId="urn:microsoft.com/office/officeart/2005/8/layout/hierarchy1"/>
    <dgm:cxn modelId="{38E53175-17B7-4970-ACA8-BA8409EA76F6}" type="presParOf" srcId="{64803CF6-81A7-45EA-B88A-EBEBBFEEE638}" destId="{2239AB87-1391-492B-BE9F-7099504E37E5}" srcOrd="1" destOrd="0" presId="urn:microsoft.com/office/officeart/2005/8/layout/hierarchy1"/>
    <dgm:cxn modelId="{F82AFB30-76A1-43D3-8CF9-5BE8F21D3F48}" type="presParOf" srcId="{2239AB87-1391-492B-BE9F-7099504E37E5}" destId="{DE61EFE6-E1B0-48EE-AF89-BF2421BA576B}" srcOrd="0" destOrd="0" presId="urn:microsoft.com/office/officeart/2005/8/layout/hierarchy1"/>
    <dgm:cxn modelId="{D4587176-3B13-4917-9879-446D84441B7F}" type="presParOf" srcId="{2239AB87-1391-492B-BE9F-7099504E37E5}" destId="{E912495A-A108-45BE-B840-9EEB0F828C9E}" srcOrd="1" destOrd="0" presId="urn:microsoft.com/office/officeart/2005/8/layout/hierarchy1"/>
    <dgm:cxn modelId="{2D7AF588-7290-48D7-898F-86AB58F1EE91}" type="presParOf" srcId="{E912495A-A108-45BE-B840-9EEB0F828C9E}" destId="{381E505A-9024-4E9D-B101-1CDB664715C8}" srcOrd="0" destOrd="0" presId="urn:microsoft.com/office/officeart/2005/8/layout/hierarchy1"/>
    <dgm:cxn modelId="{316B2B40-F7F9-4160-8508-34CFACB569FD}" type="presParOf" srcId="{381E505A-9024-4E9D-B101-1CDB664715C8}" destId="{202F71EA-D227-4919-8C56-5855CA81EADA}" srcOrd="0" destOrd="0" presId="urn:microsoft.com/office/officeart/2005/8/layout/hierarchy1"/>
    <dgm:cxn modelId="{9788BEBC-9E97-43E3-9B87-545B0A51E4FE}" type="presParOf" srcId="{381E505A-9024-4E9D-B101-1CDB664715C8}" destId="{BE3FCC63-5D88-4D3A-9556-2AD5991B7998}" srcOrd="1" destOrd="0" presId="urn:microsoft.com/office/officeart/2005/8/layout/hierarchy1"/>
    <dgm:cxn modelId="{A573695F-BE10-4DB3-9717-FE9D72FABDB1}" type="presParOf" srcId="{E912495A-A108-45BE-B840-9EEB0F828C9E}" destId="{C1AF3313-8097-42FC-B20C-28A21F84945D}" srcOrd="1" destOrd="0" presId="urn:microsoft.com/office/officeart/2005/8/layout/hierarchy1"/>
    <dgm:cxn modelId="{0453C423-759C-4156-83A3-C4BDB2799B75}" type="presParOf" srcId="{2239AB87-1391-492B-BE9F-7099504E37E5}" destId="{37569B5F-EA21-47F1-889C-EBECF3224E11}" srcOrd="2" destOrd="0" presId="urn:microsoft.com/office/officeart/2005/8/layout/hierarchy1"/>
    <dgm:cxn modelId="{69D7399A-31FC-40D1-9756-F216F52581D6}" type="presParOf" srcId="{2239AB87-1391-492B-BE9F-7099504E37E5}" destId="{3712BF11-2486-4DE8-AFA8-F2EED1897173}" srcOrd="3" destOrd="0" presId="urn:microsoft.com/office/officeart/2005/8/layout/hierarchy1"/>
    <dgm:cxn modelId="{2BD7B74A-4EAE-4497-AF08-1A970682D3C2}" type="presParOf" srcId="{3712BF11-2486-4DE8-AFA8-F2EED1897173}" destId="{4C90E1BD-9DC4-4D84-9806-703FF34BF9FB}" srcOrd="0" destOrd="0" presId="urn:microsoft.com/office/officeart/2005/8/layout/hierarchy1"/>
    <dgm:cxn modelId="{5437FA00-9B9E-42C0-BFB0-36C48C9CBC2E}" type="presParOf" srcId="{4C90E1BD-9DC4-4D84-9806-703FF34BF9FB}" destId="{BBDA2D59-9F6D-43EE-A8DE-4DE588B5FDF9}" srcOrd="0" destOrd="0" presId="urn:microsoft.com/office/officeart/2005/8/layout/hierarchy1"/>
    <dgm:cxn modelId="{8BABBA40-3478-4886-AB21-5A8F3C216EE1}" type="presParOf" srcId="{4C90E1BD-9DC4-4D84-9806-703FF34BF9FB}" destId="{AD35B2E1-B3D0-483F-89CD-7A1585CB344F}" srcOrd="1" destOrd="0" presId="urn:microsoft.com/office/officeart/2005/8/layout/hierarchy1"/>
    <dgm:cxn modelId="{19211BDA-38F2-486A-9C23-6722AF53BC80}" type="presParOf" srcId="{3712BF11-2486-4DE8-AFA8-F2EED1897173}" destId="{3DA8D512-7603-49FE-B252-656184D34398}" srcOrd="1" destOrd="0" presId="urn:microsoft.com/office/officeart/2005/8/layout/hierarchy1"/>
    <dgm:cxn modelId="{C1319BF3-DC7E-4D48-BC15-63D19D7203E1}" type="presParOf" srcId="{2239AB87-1391-492B-BE9F-7099504E37E5}" destId="{CA3073A4-FB7D-4659-8C59-0811C93403A3}" srcOrd="4" destOrd="0" presId="urn:microsoft.com/office/officeart/2005/8/layout/hierarchy1"/>
    <dgm:cxn modelId="{9BD3893C-991B-4FB0-B0EA-23DD60E4E6AF}" type="presParOf" srcId="{2239AB87-1391-492B-BE9F-7099504E37E5}" destId="{942D4C75-7BF8-4E5C-A0B1-F8EAE48EEA3A}" srcOrd="5" destOrd="0" presId="urn:microsoft.com/office/officeart/2005/8/layout/hierarchy1"/>
    <dgm:cxn modelId="{04E27647-EB67-4F93-91C4-5AB315E41EBA}" type="presParOf" srcId="{942D4C75-7BF8-4E5C-A0B1-F8EAE48EEA3A}" destId="{DDAE7EF4-B535-4CAC-BF19-4F753BA5FC59}" srcOrd="0" destOrd="0" presId="urn:microsoft.com/office/officeart/2005/8/layout/hierarchy1"/>
    <dgm:cxn modelId="{C4165098-BE66-4C3D-B17C-998ADA06865A}" type="presParOf" srcId="{DDAE7EF4-B535-4CAC-BF19-4F753BA5FC59}" destId="{65E015DD-ECB4-4A51-A5CE-2994E458C90F}" srcOrd="0" destOrd="0" presId="urn:microsoft.com/office/officeart/2005/8/layout/hierarchy1"/>
    <dgm:cxn modelId="{7E78562F-95CE-4AC2-8ECF-1E84631CCE36}" type="presParOf" srcId="{DDAE7EF4-B535-4CAC-BF19-4F753BA5FC59}" destId="{7E68C59D-1C27-4C35-A619-992ED5595210}" srcOrd="1" destOrd="0" presId="urn:microsoft.com/office/officeart/2005/8/layout/hierarchy1"/>
    <dgm:cxn modelId="{8ECE053A-9D9D-4B12-854C-3CCA8E97B829}" type="presParOf" srcId="{942D4C75-7BF8-4E5C-A0B1-F8EAE48EEA3A}" destId="{523509CB-4F3B-415F-88F4-85E4F0D1F82B}" srcOrd="1" destOrd="0" presId="urn:microsoft.com/office/officeart/2005/8/layout/hierarchy1"/>
    <dgm:cxn modelId="{F8523E4C-32C2-4786-81CC-2C394A44E229}" type="presParOf" srcId="{2239AB87-1391-492B-BE9F-7099504E37E5}" destId="{33AA26E6-1811-4734-B387-0F55ADA595F9}" srcOrd="6" destOrd="0" presId="urn:microsoft.com/office/officeart/2005/8/layout/hierarchy1"/>
    <dgm:cxn modelId="{51C307E9-A8DE-475D-A4C2-E60BFCA76E8C}" type="presParOf" srcId="{2239AB87-1391-492B-BE9F-7099504E37E5}" destId="{1D04C829-AE05-4840-BF8D-7BECA80AA1A5}" srcOrd="7" destOrd="0" presId="urn:microsoft.com/office/officeart/2005/8/layout/hierarchy1"/>
    <dgm:cxn modelId="{FF3B917F-5360-4972-8276-B98D5B358454}" type="presParOf" srcId="{1D04C829-AE05-4840-BF8D-7BECA80AA1A5}" destId="{9B7852AB-9E62-48C0-95A7-70F6A3DA6CA4}" srcOrd="0" destOrd="0" presId="urn:microsoft.com/office/officeart/2005/8/layout/hierarchy1"/>
    <dgm:cxn modelId="{BEC12A76-813C-4CFF-AB10-7A0D2B66E0DC}" type="presParOf" srcId="{9B7852AB-9E62-48C0-95A7-70F6A3DA6CA4}" destId="{24E469D6-A66B-4F8E-9883-AABCB005AC07}" srcOrd="0" destOrd="0" presId="urn:microsoft.com/office/officeart/2005/8/layout/hierarchy1"/>
    <dgm:cxn modelId="{998800D1-37C0-499A-84D8-0A033D252D34}" type="presParOf" srcId="{9B7852AB-9E62-48C0-95A7-70F6A3DA6CA4}" destId="{6B43A2FD-772A-487E-BFDC-AC2B76DED51E}" srcOrd="1" destOrd="0" presId="urn:microsoft.com/office/officeart/2005/8/layout/hierarchy1"/>
    <dgm:cxn modelId="{345D2D3F-EF77-4502-BEB5-682F5938064C}" type="presParOf" srcId="{1D04C829-AE05-4840-BF8D-7BECA80AA1A5}" destId="{84ACC90A-8CB3-4FCC-AE06-6EF488CCA39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6B6480-1131-433E-A4F4-6DEAF7B04C6C}" type="doc">
      <dgm:prSet loTypeId="urn:microsoft.com/office/officeart/2005/8/layout/orgChart1" loCatId="hierarchy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A61BD85-6129-402B-B66A-7D90C558C7C7}">
      <dgm:prSet phldrT="[Text]"/>
      <dgm:spPr/>
      <dgm:t>
        <a:bodyPr/>
        <a:lstStyle/>
        <a:p>
          <a:endParaRPr lang="en-US" b="1" dirty="0"/>
        </a:p>
        <a:p>
          <a:r>
            <a:rPr lang="en-US" b="1" dirty="0"/>
            <a:t>Transform Domain Watermarking  </a:t>
          </a:r>
        </a:p>
        <a:p>
          <a:endParaRPr lang="en-US" b="1" dirty="0"/>
        </a:p>
      </dgm:t>
    </dgm:pt>
    <dgm:pt modelId="{592260E2-9A7B-4D39-B290-1526432DE40D}" type="parTrans" cxnId="{33909DBF-B65E-4C32-9E62-0E7DCBADCB14}">
      <dgm:prSet/>
      <dgm:spPr/>
      <dgm:t>
        <a:bodyPr/>
        <a:lstStyle/>
        <a:p>
          <a:endParaRPr lang="en-US"/>
        </a:p>
      </dgm:t>
    </dgm:pt>
    <dgm:pt modelId="{A33038CF-BDFE-4E66-98D8-EE493E75CEA4}" type="sibTrans" cxnId="{33909DBF-B65E-4C32-9E62-0E7DCBADCB14}">
      <dgm:prSet/>
      <dgm:spPr/>
      <dgm:t>
        <a:bodyPr/>
        <a:lstStyle/>
        <a:p>
          <a:endParaRPr lang="en-US"/>
        </a:p>
      </dgm:t>
    </dgm:pt>
    <dgm:pt modelId="{463F09FE-A5B9-4BBD-93E2-6034032D6043}">
      <dgm:prSet phldrT="[Text]"/>
      <dgm:spPr/>
      <dgm:t>
        <a:bodyPr/>
        <a:lstStyle/>
        <a:p>
          <a:r>
            <a:rPr lang="en-US" dirty="0"/>
            <a:t>DCT</a:t>
          </a:r>
        </a:p>
      </dgm:t>
    </dgm:pt>
    <dgm:pt modelId="{068A4F18-652C-4BD8-85E9-DD2317323C46}" type="parTrans" cxnId="{187CC0A8-14DD-45FA-B230-FBB4EAC7DE9B}">
      <dgm:prSet/>
      <dgm:spPr/>
      <dgm:t>
        <a:bodyPr/>
        <a:lstStyle/>
        <a:p>
          <a:endParaRPr lang="en-US"/>
        </a:p>
      </dgm:t>
    </dgm:pt>
    <dgm:pt modelId="{9316B15C-CA28-49DD-9CB9-063B71FD39A7}" type="sibTrans" cxnId="{187CC0A8-14DD-45FA-B230-FBB4EAC7DE9B}">
      <dgm:prSet/>
      <dgm:spPr/>
      <dgm:t>
        <a:bodyPr/>
        <a:lstStyle/>
        <a:p>
          <a:endParaRPr lang="en-US"/>
        </a:p>
      </dgm:t>
    </dgm:pt>
    <dgm:pt modelId="{17616D23-48F1-43BF-AF50-6E97BB914A74}">
      <dgm:prSet phldrT="[Text]"/>
      <dgm:spPr/>
      <dgm:t>
        <a:bodyPr/>
        <a:lstStyle/>
        <a:p>
          <a:r>
            <a:rPr lang="en-US" dirty="0"/>
            <a:t>DWT</a:t>
          </a:r>
        </a:p>
      </dgm:t>
    </dgm:pt>
    <dgm:pt modelId="{4C8C8297-D8B3-4F93-915C-78CE7232926C}" type="parTrans" cxnId="{826EBF17-027B-4FB5-BF1E-99B21FFC4411}">
      <dgm:prSet/>
      <dgm:spPr/>
      <dgm:t>
        <a:bodyPr/>
        <a:lstStyle/>
        <a:p>
          <a:endParaRPr lang="en-US"/>
        </a:p>
      </dgm:t>
    </dgm:pt>
    <dgm:pt modelId="{C0F0520F-54BB-4000-B344-16215DF68227}" type="sibTrans" cxnId="{826EBF17-027B-4FB5-BF1E-99B21FFC4411}">
      <dgm:prSet/>
      <dgm:spPr/>
      <dgm:t>
        <a:bodyPr/>
        <a:lstStyle/>
        <a:p>
          <a:endParaRPr lang="en-US"/>
        </a:p>
      </dgm:t>
    </dgm:pt>
    <dgm:pt modelId="{35D94028-55A0-49E7-8109-E408E2500FB8}">
      <dgm:prSet phldrT="[Text]"/>
      <dgm:spPr/>
      <dgm:t>
        <a:bodyPr/>
        <a:lstStyle/>
        <a:p>
          <a:r>
            <a:rPr lang="en-US" dirty="0"/>
            <a:t>DFT</a:t>
          </a:r>
        </a:p>
      </dgm:t>
    </dgm:pt>
    <dgm:pt modelId="{906D7997-4DB3-4C68-B9E5-17F39F0BDDD5}" type="parTrans" cxnId="{D773F080-D9AF-42B7-BB12-84D03161F15E}">
      <dgm:prSet/>
      <dgm:spPr/>
      <dgm:t>
        <a:bodyPr/>
        <a:lstStyle/>
        <a:p>
          <a:endParaRPr lang="en-US"/>
        </a:p>
      </dgm:t>
    </dgm:pt>
    <dgm:pt modelId="{DEB3E307-F520-420C-AE43-2D4BA4EFD62F}" type="sibTrans" cxnId="{D773F080-D9AF-42B7-BB12-84D03161F15E}">
      <dgm:prSet/>
      <dgm:spPr/>
      <dgm:t>
        <a:bodyPr/>
        <a:lstStyle/>
        <a:p>
          <a:endParaRPr lang="en-US"/>
        </a:p>
      </dgm:t>
    </dgm:pt>
    <dgm:pt modelId="{814012A1-DC39-4745-B2AA-3E0F9B758982}">
      <dgm:prSet/>
      <dgm:spPr/>
      <dgm:t>
        <a:bodyPr/>
        <a:lstStyle/>
        <a:p>
          <a:r>
            <a:rPr lang="en-US" dirty="0"/>
            <a:t>…</a:t>
          </a:r>
        </a:p>
      </dgm:t>
    </dgm:pt>
    <dgm:pt modelId="{AF6F797E-4642-44A5-985A-D191D070C65C}" type="parTrans" cxnId="{E7E20C00-9E14-43F3-8588-77FF3AEB90EE}">
      <dgm:prSet/>
      <dgm:spPr/>
      <dgm:t>
        <a:bodyPr/>
        <a:lstStyle/>
        <a:p>
          <a:endParaRPr lang="en-US"/>
        </a:p>
      </dgm:t>
    </dgm:pt>
    <dgm:pt modelId="{2CDB0A48-8F49-4E3C-A24D-4FFC3A22D21F}" type="sibTrans" cxnId="{E7E20C00-9E14-43F3-8588-77FF3AEB90EE}">
      <dgm:prSet/>
      <dgm:spPr/>
      <dgm:t>
        <a:bodyPr/>
        <a:lstStyle/>
        <a:p>
          <a:endParaRPr lang="en-US"/>
        </a:p>
      </dgm:t>
    </dgm:pt>
    <dgm:pt modelId="{98E7B2F0-2F88-4632-8ED9-68934AC18FFF}" type="pres">
      <dgm:prSet presAssocID="{EE6B6480-1131-433E-A4F4-6DEAF7B04C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97B8FA-0DA1-4779-8AD4-F680F85A6256}" type="pres">
      <dgm:prSet presAssocID="{9A61BD85-6129-402B-B66A-7D90C558C7C7}" presName="hierRoot1" presStyleCnt="0">
        <dgm:presLayoutVars>
          <dgm:hierBranch val="init"/>
        </dgm:presLayoutVars>
      </dgm:prSet>
      <dgm:spPr/>
    </dgm:pt>
    <dgm:pt modelId="{138CA133-9DA3-4CA5-B8FC-07CE2EF065CE}" type="pres">
      <dgm:prSet presAssocID="{9A61BD85-6129-402B-B66A-7D90C558C7C7}" presName="rootComposite1" presStyleCnt="0"/>
      <dgm:spPr/>
    </dgm:pt>
    <dgm:pt modelId="{00297F29-0B3E-4758-ABE3-CF55A61F8FCF}" type="pres">
      <dgm:prSet presAssocID="{9A61BD85-6129-402B-B66A-7D90C558C7C7}" presName="rootText1" presStyleLbl="node0" presStyleIdx="0" presStyleCnt="1" custScaleX="131438" custScaleY="144582" custLinFactNeighborX="6918" custLinFactNeighborY="-27671">
        <dgm:presLayoutVars>
          <dgm:chPref val="3"/>
        </dgm:presLayoutVars>
      </dgm:prSet>
      <dgm:spPr/>
    </dgm:pt>
    <dgm:pt modelId="{5D4DC264-68C7-49F6-92B3-FA2B5FD89EA8}" type="pres">
      <dgm:prSet presAssocID="{9A61BD85-6129-402B-B66A-7D90C558C7C7}" presName="rootConnector1" presStyleLbl="node1" presStyleIdx="0" presStyleCnt="0"/>
      <dgm:spPr/>
    </dgm:pt>
    <dgm:pt modelId="{4DB305DB-4E32-4BB8-8836-1E05B03E748B}" type="pres">
      <dgm:prSet presAssocID="{9A61BD85-6129-402B-B66A-7D90C558C7C7}" presName="hierChild2" presStyleCnt="0"/>
      <dgm:spPr/>
    </dgm:pt>
    <dgm:pt modelId="{00FE6037-4C29-4B4B-A603-6CF64A17AB86}" type="pres">
      <dgm:prSet presAssocID="{068A4F18-652C-4BD8-85E9-DD2317323C46}" presName="Name37" presStyleLbl="parChTrans1D2" presStyleIdx="0" presStyleCnt="4"/>
      <dgm:spPr/>
    </dgm:pt>
    <dgm:pt modelId="{D09FC44A-1C64-4DC7-9F78-8A63F3176200}" type="pres">
      <dgm:prSet presAssocID="{463F09FE-A5B9-4BBD-93E2-6034032D6043}" presName="hierRoot2" presStyleCnt="0">
        <dgm:presLayoutVars>
          <dgm:hierBranch val="init"/>
        </dgm:presLayoutVars>
      </dgm:prSet>
      <dgm:spPr/>
    </dgm:pt>
    <dgm:pt modelId="{02CFC845-190E-4BE4-9F93-83F404E277E7}" type="pres">
      <dgm:prSet presAssocID="{463F09FE-A5B9-4BBD-93E2-6034032D6043}" presName="rootComposite" presStyleCnt="0"/>
      <dgm:spPr/>
    </dgm:pt>
    <dgm:pt modelId="{7FB7BE91-473D-4E99-BA75-DA89613AC818}" type="pres">
      <dgm:prSet presAssocID="{463F09FE-A5B9-4BBD-93E2-6034032D6043}" presName="rootText" presStyleLbl="node2" presStyleIdx="0" presStyleCnt="4">
        <dgm:presLayoutVars>
          <dgm:chPref val="3"/>
        </dgm:presLayoutVars>
      </dgm:prSet>
      <dgm:spPr/>
    </dgm:pt>
    <dgm:pt modelId="{C354C87F-E755-4785-84EA-63A43F13F3DE}" type="pres">
      <dgm:prSet presAssocID="{463F09FE-A5B9-4BBD-93E2-6034032D6043}" presName="rootConnector" presStyleLbl="node2" presStyleIdx="0" presStyleCnt="4"/>
      <dgm:spPr/>
    </dgm:pt>
    <dgm:pt modelId="{0ABEAEA6-1C8C-4709-8916-BBB117E4507A}" type="pres">
      <dgm:prSet presAssocID="{463F09FE-A5B9-4BBD-93E2-6034032D6043}" presName="hierChild4" presStyleCnt="0"/>
      <dgm:spPr/>
    </dgm:pt>
    <dgm:pt modelId="{84924B64-84B7-49BB-AC22-459966844E47}" type="pres">
      <dgm:prSet presAssocID="{463F09FE-A5B9-4BBD-93E2-6034032D6043}" presName="hierChild5" presStyleCnt="0"/>
      <dgm:spPr/>
    </dgm:pt>
    <dgm:pt modelId="{A3FC2719-23C7-4C79-AE4E-AE8BF824B630}" type="pres">
      <dgm:prSet presAssocID="{4C8C8297-D8B3-4F93-915C-78CE7232926C}" presName="Name37" presStyleLbl="parChTrans1D2" presStyleIdx="1" presStyleCnt="4"/>
      <dgm:spPr/>
    </dgm:pt>
    <dgm:pt modelId="{94F5E46C-6F82-4477-AF11-674035C2B8D1}" type="pres">
      <dgm:prSet presAssocID="{17616D23-48F1-43BF-AF50-6E97BB914A74}" presName="hierRoot2" presStyleCnt="0">
        <dgm:presLayoutVars>
          <dgm:hierBranch val="init"/>
        </dgm:presLayoutVars>
      </dgm:prSet>
      <dgm:spPr/>
    </dgm:pt>
    <dgm:pt modelId="{221F7053-29D1-41B7-BE7C-38F438DB034D}" type="pres">
      <dgm:prSet presAssocID="{17616D23-48F1-43BF-AF50-6E97BB914A74}" presName="rootComposite" presStyleCnt="0"/>
      <dgm:spPr/>
    </dgm:pt>
    <dgm:pt modelId="{5AF9C216-4D50-4BE4-B16D-87EAD49D316E}" type="pres">
      <dgm:prSet presAssocID="{17616D23-48F1-43BF-AF50-6E97BB914A74}" presName="rootText" presStyleLbl="node2" presStyleIdx="1" presStyleCnt="4">
        <dgm:presLayoutVars>
          <dgm:chPref val="3"/>
        </dgm:presLayoutVars>
      </dgm:prSet>
      <dgm:spPr/>
    </dgm:pt>
    <dgm:pt modelId="{F2BC3A62-D393-4180-B2E8-D53372339230}" type="pres">
      <dgm:prSet presAssocID="{17616D23-48F1-43BF-AF50-6E97BB914A74}" presName="rootConnector" presStyleLbl="node2" presStyleIdx="1" presStyleCnt="4"/>
      <dgm:spPr/>
    </dgm:pt>
    <dgm:pt modelId="{339C5F44-BB58-43F6-A716-E0D4235BF248}" type="pres">
      <dgm:prSet presAssocID="{17616D23-48F1-43BF-AF50-6E97BB914A74}" presName="hierChild4" presStyleCnt="0"/>
      <dgm:spPr/>
    </dgm:pt>
    <dgm:pt modelId="{625CFC68-20AF-4BD5-9164-59511FDA1F39}" type="pres">
      <dgm:prSet presAssocID="{17616D23-48F1-43BF-AF50-6E97BB914A74}" presName="hierChild5" presStyleCnt="0"/>
      <dgm:spPr/>
    </dgm:pt>
    <dgm:pt modelId="{5371DBEB-B797-4AE0-929B-2E06F90AF225}" type="pres">
      <dgm:prSet presAssocID="{906D7997-4DB3-4C68-B9E5-17F39F0BDDD5}" presName="Name37" presStyleLbl="parChTrans1D2" presStyleIdx="2" presStyleCnt="4"/>
      <dgm:spPr/>
    </dgm:pt>
    <dgm:pt modelId="{060ED944-86BB-46F6-8EE6-3A4CFB691C69}" type="pres">
      <dgm:prSet presAssocID="{35D94028-55A0-49E7-8109-E408E2500FB8}" presName="hierRoot2" presStyleCnt="0">
        <dgm:presLayoutVars>
          <dgm:hierBranch val="init"/>
        </dgm:presLayoutVars>
      </dgm:prSet>
      <dgm:spPr/>
    </dgm:pt>
    <dgm:pt modelId="{6D5FA473-CD88-4471-8387-9A7449206DAF}" type="pres">
      <dgm:prSet presAssocID="{35D94028-55A0-49E7-8109-E408E2500FB8}" presName="rootComposite" presStyleCnt="0"/>
      <dgm:spPr/>
    </dgm:pt>
    <dgm:pt modelId="{8DE4E202-5D67-4211-A4B9-76353FCE99DC}" type="pres">
      <dgm:prSet presAssocID="{35D94028-55A0-49E7-8109-E408E2500FB8}" presName="rootText" presStyleLbl="node2" presStyleIdx="2" presStyleCnt="4">
        <dgm:presLayoutVars>
          <dgm:chPref val="3"/>
        </dgm:presLayoutVars>
      </dgm:prSet>
      <dgm:spPr/>
    </dgm:pt>
    <dgm:pt modelId="{7337EE41-9599-423F-9E13-C59E092E7552}" type="pres">
      <dgm:prSet presAssocID="{35D94028-55A0-49E7-8109-E408E2500FB8}" presName="rootConnector" presStyleLbl="node2" presStyleIdx="2" presStyleCnt="4"/>
      <dgm:spPr/>
    </dgm:pt>
    <dgm:pt modelId="{0F00E23C-3D5A-4C37-B6B3-D4B85762FDE5}" type="pres">
      <dgm:prSet presAssocID="{35D94028-55A0-49E7-8109-E408E2500FB8}" presName="hierChild4" presStyleCnt="0"/>
      <dgm:spPr/>
    </dgm:pt>
    <dgm:pt modelId="{F1070565-B547-4532-8FEB-3FBBF4BB6542}" type="pres">
      <dgm:prSet presAssocID="{35D94028-55A0-49E7-8109-E408E2500FB8}" presName="hierChild5" presStyleCnt="0"/>
      <dgm:spPr/>
    </dgm:pt>
    <dgm:pt modelId="{4FEAC648-0015-4ECC-9872-7809D07DDA19}" type="pres">
      <dgm:prSet presAssocID="{AF6F797E-4642-44A5-985A-D191D070C65C}" presName="Name37" presStyleLbl="parChTrans1D2" presStyleIdx="3" presStyleCnt="4"/>
      <dgm:spPr/>
    </dgm:pt>
    <dgm:pt modelId="{791A1F01-3078-453B-BCF6-953728D60AC3}" type="pres">
      <dgm:prSet presAssocID="{814012A1-DC39-4745-B2AA-3E0F9B758982}" presName="hierRoot2" presStyleCnt="0">
        <dgm:presLayoutVars>
          <dgm:hierBranch val="init"/>
        </dgm:presLayoutVars>
      </dgm:prSet>
      <dgm:spPr/>
    </dgm:pt>
    <dgm:pt modelId="{2F0CBD40-D094-4621-9B7D-E6132D08F05D}" type="pres">
      <dgm:prSet presAssocID="{814012A1-DC39-4745-B2AA-3E0F9B758982}" presName="rootComposite" presStyleCnt="0"/>
      <dgm:spPr/>
    </dgm:pt>
    <dgm:pt modelId="{C5F46FB5-B434-476C-918E-8A209E3CDD9F}" type="pres">
      <dgm:prSet presAssocID="{814012A1-DC39-4745-B2AA-3E0F9B758982}" presName="rootText" presStyleLbl="node2" presStyleIdx="3" presStyleCnt="4">
        <dgm:presLayoutVars>
          <dgm:chPref val="3"/>
        </dgm:presLayoutVars>
      </dgm:prSet>
      <dgm:spPr/>
    </dgm:pt>
    <dgm:pt modelId="{4E61920A-F800-4A0C-BB41-5CCC230EB8E1}" type="pres">
      <dgm:prSet presAssocID="{814012A1-DC39-4745-B2AA-3E0F9B758982}" presName="rootConnector" presStyleLbl="node2" presStyleIdx="3" presStyleCnt="4"/>
      <dgm:spPr/>
    </dgm:pt>
    <dgm:pt modelId="{5F39D1F8-1125-4430-A231-7F0F34188EDD}" type="pres">
      <dgm:prSet presAssocID="{814012A1-DC39-4745-B2AA-3E0F9B758982}" presName="hierChild4" presStyleCnt="0"/>
      <dgm:spPr/>
    </dgm:pt>
    <dgm:pt modelId="{FE95E714-0716-4BDD-B5FC-A47A26B329A5}" type="pres">
      <dgm:prSet presAssocID="{814012A1-DC39-4745-B2AA-3E0F9B758982}" presName="hierChild5" presStyleCnt="0"/>
      <dgm:spPr/>
    </dgm:pt>
    <dgm:pt modelId="{DAF6B4D1-D041-4E49-8611-D427A838F655}" type="pres">
      <dgm:prSet presAssocID="{9A61BD85-6129-402B-B66A-7D90C558C7C7}" presName="hierChild3" presStyleCnt="0"/>
      <dgm:spPr/>
    </dgm:pt>
  </dgm:ptLst>
  <dgm:cxnLst>
    <dgm:cxn modelId="{E7E20C00-9E14-43F3-8588-77FF3AEB90EE}" srcId="{9A61BD85-6129-402B-B66A-7D90C558C7C7}" destId="{814012A1-DC39-4745-B2AA-3E0F9B758982}" srcOrd="3" destOrd="0" parTransId="{AF6F797E-4642-44A5-985A-D191D070C65C}" sibTransId="{2CDB0A48-8F49-4E3C-A24D-4FFC3A22D21F}"/>
    <dgm:cxn modelId="{04BF0105-A4A5-4529-865A-3EC772F74D93}" type="presOf" srcId="{35D94028-55A0-49E7-8109-E408E2500FB8}" destId="{8DE4E202-5D67-4211-A4B9-76353FCE99DC}" srcOrd="0" destOrd="0" presId="urn:microsoft.com/office/officeart/2005/8/layout/orgChart1"/>
    <dgm:cxn modelId="{A309F809-BF13-46DC-90CF-334A60B0F264}" type="presOf" srcId="{4C8C8297-D8B3-4F93-915C-78CE7232926C}" destId="{A3FC2719-23C7-4C79-AE4E-AE8BF824B630}" srcOrd="0" destOrd="0" presId="urn:microsoft.com/office/officeart/2005/8/layout/orgChart1"/>
    <dgm:cxn modelId="{E0967012-863F-47EB-9647-53F594C6565E}" type="presOf" srcId="{814012A1-DC39-4745-B2AA-3E0F9B758982}" destId="{4E61920A-F800-4A0C-BB41-5CCC230EB8E1}" srcOrd="1" destOrd="0" presId="urn:microsoft.com/office/officeart/2005/8/layout/orgChart1"/>
    <dgm:cxn modelId="{826EBF17-027B-4FB5-BF1E-99B21FFC4411}" srcId="{9A61BD85-6129-402B-B66A-7D90C558C7C7}" destId="{17616D23-48F1-43BF-AF50-6E97BB914A74}" srcOrd="1" destOrd="0" parTransId="{4C8C8297-D8B3-4F93-915C-78CE7232926C}" sibTransId="{C0F0520F-54BB-4000-B344-16215DF68227}"/>
    <dgm:cxn modelId="{5C59EB21-B560-458A-B083-3C55C56D09B8}" type="presOf" srcId="{463F09FE-A5B9-4BBD-93E2-6034032D6043}" destId="{C354C87F-E755-4785-84EA-63A43F13F3DE}" srcOrd="1" destOrd="0" presId="urn:microsoft.com/office/officeart/2005/8/layout/orgChart1"/>
    <dgm:cxn modelId="{97EE2028-66F5-44E5-9024-F4DCE4306844}" type="presOf" srcId="{814012A1-DC39-4745-B2AA-3E0F9B758982}" destId="{C5F46FB5-B434-476C-918E-8A209E3CDD9F}" srcOrd="0" destOrd="0" presId="urn:microsoft.com/office/officeart/2005/8/layout/orgChart1"/>
    <dgm:cxn modelId="{0C0AA428-4FAF-4015-9171-F183BF7B8F88}" type="presOf" srcId="{463F09FE-A5B9-4BBD-93E2-6034032D6043}" destId="{7FB7BE91-473D-4E99-BA75-DA89613AC818}" srcOrd="0" destOrd="0" presId="urn:microsoft.com/office/officeart/2005/8/layout/orgChart1"/>
    <dgm:cxn modelId="{3A74C14C-23F7-4BD3-B2CE-49AC8956979E}" type="presOf" srcId="{906D7997-4DB3-4C68-B9E5-17F39F0BDDD5}" destId="{5371DBEB-B797-4AE0-929B-2E06F90AF225}" srcOrd="0" destOrd="0" presId="urn:microsoft.com/office/officeart/2005/8/layout/orgChart1"/>
    <dgm:cxn modelId="{B73B186D-ED32-4D25-A538-58F89C34878B}" type="presOf" srcId="{35D94028-55A0-49E7-8109-E408E2500FB8}" destId="{7337EE41-9599-423F-9E13-C59E092E7552}" srcOrd="1" destOrd="0" presId="urn:microsoft.com/office/officeart/2005/8/layout/orgChart1"/>
    <dgm:cxn modelId="{1622D650-7DC6-42FD-8F1F-C1FE36D962E2}" type="presOf" srcId="{9A61BD85-6129-402B-B66A-7D90C558C7C7}" destId="{5D4DC264-68C7-49F6-92B3-FA2B5FD89EA8}" srcOrd="1" destOrd="0" presId="urn:microsoft.com/office/officeart/2005/8/layout/orgChart1"/>
    <dgm:cxn modelId="{D773F080-D9AF-42B7-BB12-84D03161F15E}" srcId="{9A61BD85-6129-402B-B66A-7D90C558C7C7}" destId="{35D94028-55A0-49E7-8109-E408E2500FB8}" srcOrd="2" destOrd="0" parTransId="{906D7997-4DB3-4C68-B9E5-17F39F0BDDD5}" sibTransId="{DEB3E307-F520-420C-AE43-2D4BA4EFD62F}"/>
    <dgm:cxn modelId="{1A4BFE89-95D3-4E50-A3C7-CC267D1A24CE}" type="presOf" srcId="{17616D23-48F1-43BF-AF50-6E97BB914A74}" destId="{F2BC3A62-D393-4180-B2E8-D53372339230}" srcOrd="1" destOrd="0" presId="urn:microsoft.com/office/officeart/2005/8/layout/orgChart1"/>
    <dgm:cxn modelId="{187CC0A8-14DD-45FA-B230-FBB4EAC7DE9B}" srcId="{9A61BD85-6129-402B-B66A-7D90C558C7C7}" destId="{463F09FE-A5B9-4BBD-93E2-6034032D6043}" srcOrd="0" destOrd="0" parTransId="{068A4F18-652C-4BD8-85E9-DD2317323C46}" sibTransId="{9316B15C-CA28-49DD-9CB9-063B71FD39A7}"/>
    <dgm:cxn modelId="{D87A33AF-9200-45EE-84A9-17B2EC965AB9}" type="presOf" srcId="{068A4F18-652C-4BD8-85E9-DD2317323C46}" destId="{00FE6037-4C29-4B4B-A603-6CF64A17AB86}" srcOrd="0" destOrd="0" presId="urn:microsoft.com/office/officeart/2005/8/layout/orgChart1"/>
    <dgm:cxn modelId="{911AEAAF-206E-41F9-9829-E5706F368D65}" type="presOf" srcId="{EE6B6480-1131-433E-A4F4-6DEAF7B04C6C}" destId="{98E7B2F0-2F88-4632-8ED9-68934AC18FFF}" srcOrd="0" destOrd="0" presId="urn:microsoft.com/office/officeart/2005/8/layout/orgChart1"/>
    <dgm:cxn modelId="{33909DBF-B65E-4C32-9E62-0E7DCBADCB14}" srcId="{EE6B6480-1131-433E-A4F4-6DEAF7B04C6C}" destId="{9A61BD85-6129-402B-B66A-7D90C558C7C7}" srcOrd="0" destOrd="0" parTransId="{592260E2-9A7B-4D39-B290-1526432DE40D}" sibTransId="{A33038CF-BDFE-4E66-98D8-EE493E75CEA4}"/>
    <dgm:cxn modelId="{93916AC2-99EA-4067-9093-15B1CFBC0B86}" type="presOf" srcId="{17616D23-48F1-43BF-AF50-6E97BB914A74}" destId="{5AF9C216-4D50-4BE4-B16D-87EAD49D316E}" srcOrd="0" destOrd="0" presId="urn:microsoft.com/office/officeart/2005/8/layout/orgChart1"/>
    <dgm:cxn modelId="{C79BF3E2-192F-4A53-92DD-9DFD163018C0}" type="presOf" srcId="{AF6F797E-4642-44A5-985A-D191D070C65C}" destId="{4FEAC648-0015-4ECC-9872-7809D07DDA19}" srcOrd="0" destOrd="0" presId="urn:microsoft.com/office/officeart/2005/8/layout/orgChart1"/>
    <dgm:cxn modelId="{A72E44F7-990E-4D59-A476-18A92B28FF8A}" type="presOf" srcId="{9A61BD85-6129-402B-B66A-7D90C558C7C7}" destId="{00297F29-0B3E-4758-ABE3-CF55A61F8FCF}" srcOrd="0" destOrd="0" presId="urn:microsoft.com/office/officeart/2005/8/layout/orgChart1"/>
    <dgm:cxn modelId="{299A4667-3C0F-4EDE-AC87-16414EC957DF}" type="presParOf" srcId="{98E7B2F0-2F88-4632-8ED9-68934AC18FFF}" destId="{CD97B8FA-0DA1-4779-8AD4-F680F85A6256}" srcOrd="0" destOrd="0" presId="urn:microsoft.com/office/officeart/2005/8/layout/orgChart1"/>
    <dgm:cxn modelId="{D60A07BC-B652-4517-AB94-C7CCE91ADD83}" type="presParOf" srcId="{CD97B8FA-0DA1-4779-8AD4-F680F85A6256}" destId="{138CA133-9DA3-4CA5-B8FC-07CE2EF065CE}" srcOrd="0" destOrd="0" presId="urn:microsoft.com/office/officeart/2005/8/layout/orgChart1"/>
    <dgm:cxn modelId="{56E39A1F-A3F2-492D-B6B4-C9336D2D5F90}" type="presParOf" srcId="{138CA133-9DA3-4CA5-B8FC-07CE2EF065CE}" destId="{00297F29-0B3E-4758-ABE3-CF55A61F8FCF}" srcOrd="0" destOrd="0" presId="urn:microsoft.com/office/officeart/2005/8/layout/orgChart1"/>
    <dgm:cxn modelId="{BA3B60A4-7796-440F-A8E9-21BA52BA93ED}" type="presParOf" srcId="{138CA133-9DA3-4CA5-B8FC-07CE2EF065CE}" destId="{5D4DC264-68C7-49F6-92B3-FA2B5FD89EA8}" srcOrd="1" destOrd="0" presId="urn:microsoft.com/office/officeart/2005/8/layout/orgChart1"/>
    <dgm:cxn modelId="{83A63B79-62F2-4718-A0C6-5876E9DA2257}" type="presParOf" srcId="{CD97B8FA-0DA1-4779-8AD4-F680F85A6256}" destId="{4DB305DB-4E32-4BB8-8836-1E05B03E748B}" srcOrd="1" destOrd="0" presId="urn:microsoft.com/office/officeart/2005/8/layout/orgChart1"/>
    <dgm:cxn modelId="{AB91F9A6-2CB0-4322-B996-5752398163FB}" type="presParOf" srcId="{4DB305DB-4E32-4BB8-8836-1E05B03E748B}" destId="{00FE6037-4C29-4B4B-A603-6CF64A17AB86}" srcOrd="0" destOrd="0" presId="urn:microsoft.com/office/officeart/2005/8/layout/orgChart1"/>
    <dgm:cxn modelId="{3BF742F1-DD5D-4000-875D-D4AD0447543A}" type="presParOf" srcId="{4DB305DB-4E32-4BB8-8836-1E05B03E748B}" destId="{D09FC44A-1C64-4DC7-9F78-8A63F3176200}" srcOrd="1" destOrd="0" presId="urn:microsoft.com/office/officeart/2005/8/layout/orgChart1"/>
    <dgm:cxn modelId="{C4A8D6F1-6292-4DC9-9431-77A8DF32BC2B}" type="presParOf" srcId="{D09FC44A-1C64-4DC7-9F78-8A63F3176200}" destId="{02CFC845-190E-4BE4-9F93-83F404E277E7}" srcOrd="0" destOrd="0" presId="urn:microsoft.com/office/officeart/2005/8/layout/orgChart1"/>
    <dgm:cxn modelId="{77597529-5767-49D3-9C6A-5C2FF375D176}" type="presParOf" srcId="{02CFC845-190E-4BE4-9F93-83F404E277E7}" destId="{7FB7BE91-473D-4E99-BA75-DA89613AC818}" srcOrd="0" destOrd="0" presId="urn:microsoft.com/office/officeart/2005/8/layout/orgChart1"/>
    <dgm:cxn modelId="{289D92FA-D49B-47D5-A434-0F95776B53B7}" type="presParOf" srcId="{02CFC845-190E-4BE4-9F93-83F404E277E7}" destId="{C354C87F-E755-4785-84EA-63A43F13F3DE}" srcOrd="1" destOrd="0" presId="urn:microsoft.com/office/officeart/2005/8/layout/orgChart1"/>
    <dgm:cxn modelId="{2434F9FE-0FD0-45D9-A027-86AC443B120C}" type="presParOf" srcId="{D09FC44A-1C64-4DC7-9F78-8A63F3176200}" destId="{0ABEAEA6-1C8C-4709-8916-BBB117E4507A}" srcOrd="1" destOrd="0" presId="urn:microsoft.com/office/officeart/2005/8/layout/orgChart1"/>
    <dgm:cxn modelId="{02330786-F26B-4E5F-8E0C-1DD61F929C93}" type="presParOf" srcId="{D09FC44A-1C64-4DC7-9F78-8A63F3176200}" destId="{84924B64-84B7-49BB-AC22-459966844E47}" srcOrd="2" destOrd="0" presId="urn:microsoft.com/office/officeart/2005/8/layout/orgChart1"/>
    <dgm:cxn modelId="{414EDA42-EFBA-4109-BB0F-FFE7B4A3D26A}" type="presParOf" srcId="{4DB305DB-4E32-4BB8-8836-1E05B03E748B}" destId="{A3FC2719-23C7-4C79-AE4E-AE8BF824B630}" srcOrd="2" destOrd="0" presId="urn:microsoft.com/office/officeart/2005/8/layout/orgChart1"/>
    <dgm:cxn modelId="{D1D7B962-2B88-47CB-A130-6FB5ADA39174}" type="presParOf" srcId="{4DB305DB-4E32-4BB8-8836-1E05B03E748B}" destId="{94F5E46C-6F82-4477-AF11-674035C2B8D1}" srcOrd="3" destOrd="0" presId="urn:microsoft.com/office/officeart/2005/8/layout/orgChart1"/>
    <dgm:cxn modelId="{CBA55770-C53D-4584-B19B-DDFA98DD9664}" type="presParOf" srcId="{94F5E46C-6F82-4477-AF11-674035C2B8D1}" destId="{221F7053-29D1-41B7-BE7C-38F438DB034D}" srcOrd="0" destOrd="0" presId="urn:microsoft.com/office/officeart/2005/8/layout/orgChart1"/>
    <dgm:cxn modelId="{231F9E09-6901-45FF-883A-8D735B51940D}" type="presParOf" srcId="{221F7053-29D1-41B7-BE7C-38F438DB034D}" destId="{5AF9C216-4D50-4BE4-B16D-87EAD49D316E}" srcOrd="0" destOrd="0" presId="urn:microsoft.com/office/officeart/2005/8/layout/orgChart1"/>
    <dgm:cxn modelId="{7BC67FE1-2C1F-4A74-8110-B3B9F09373BA}" type="presParOf" srcId="{221F7053-29D1-41B7-BE7C-38F438DB034D}" destId="{F2BC3A62-D393-4180-B2E8-D53372339230}" srcOrd="1" destOrd="0" presId="urn:microsoft.com/office/officeart/2005/8/layout/orgChart1"/>
    <dgm:cxn modelId="{A5CB143B-27D9-4B72-8BB3-A6430003E919}" type="presParOf" srcId="{94F5E46C-6F82-4477-AF11-674035C2B8D1}" destId="{339C5F44-BB58-43F6-A716-E0D4235BF248}" srcOrd="1" destOrd="0" presId="urn:microsoft.com/office/officeart/2005/8/layout/orgChart1"/>
    <dgm:cxn modelId="{2E209CFC-2284-44C3-9D14-D5DCBFB63372}" type="presParOf" srcId="{94F5E46C-6F82-4477-AF11-674035C2B8D1}" destId="{625CFC68-20AF-4BD5-9164-59511FDA1F39}" srcOrd="2" destOrd="0" presId="urn:microsoft.com/office/officeart/2005/8/layout/orgChart1"/>
    <dgm:cxn modelId="{25BEE97E-53C3-448F-BE59-30B3618B0B04}" type="presParOf" srcId="{4DB305DB-4E32-4BB8-8836-1E05B03E748B}" destId="{5371DBEB-B797-4AE0-929B-2E06F90AF225}" srcOrd="4" destOrd="0" presId="urn:microsoft.com/office/officeart/2005/8/layout/orgChart1"/>
    <dgm:cxn modelId="{2F701211-11DB-46AB-BB27-C44A359DCA4A}" type="presParOf" srcId="{4DB305DB-4E32-4BB8-8836-1E05B03E748B}" destId="{060ED944-86BB-46F6-8EE6-3A4CFB691C69}" srcOrd="5" destOrd="0" presId="urn:microsoft.com/office/officeart/2005/8/layout/orgChart1"/>
    <dgm:cxn modelId="{B3439FF2-C772-492B-B53F-D4F476F7C85A}" type="presParOf" srcId="{060ED944-86BB-46F6-8EE6-3A4CFB691C69}" destId="{6D5FA473-CD88-4471-8387-9A7449206DAF}" srcOrd="0" destOrd="0" presId="urn:microsoft.com/office/officeart/2005/8/layout/orgChart1"/>
    <dgm:cxn modelId="{F094956C-1F44-4C77-92B6-A7D1A0F61433}" type="presParOf" srcId="{6D5FA473-CD88-4471-8387-9A7449206DAF}" destId="{8DE4E202-5D67-4211-A4B9-76353FCE99DC}" srcOrd="0" destOrd="0" presId="urn:microsoft.com/office/officeart/2005/8/layout/orgChart1"/>
    <dgm:cxn modelId="{CED16361-F276-4FAD-AEB0-E5C108CBF622}" type="presParOf" srcId="{6D5FA473-CD88-4471-8387-9A7449206DAF}" destId="{7337EE41-9599-423F-9E13-C59E092E7552}" srcOrd="1" destOrd="0" presId="urn:microsoft.com/office/officeart/2005/8/layout/orgChart1"/>
    <dgm:cxn modelId="{B63463D7-EA76-4A72-819F-CDF4AB33C554}" type="presParOf" srcId="{060ED944-86BB-46F6-8EE6-3A4CFB691C69}" destId="{0F00E23C-3D5A-4C37-B6B3-D4B85762FDE5}" srcOrd="1" destOrd="0" presId="urn:microsoft.com/office/officeart/2005/8/layout/orgChart1"/>
    <dgm:cxn modelId="{F7E6FBD3-1129-44F8-8179-69571BCA8218}" type="presParOf" srcId="{060ED944-86BB-46F6-8EE6-3A4CFB691C69}" destId="{F1070565-B547-4532-8FEB-3FBBF4BB6542}" srcOrd="2" destOrd="0" presId="urn:microsoft.com/office/officeart/2005/8/layout/orgChart1"/>
    <dgm:cxn modelId="{26F09A54-3FF0-4E4F-8FB6-14882DAD7CB1}" type="presParOf" srcId="{4DB305DB-4E32-4BB8-8836-1E05B03E748B}" destId="{4FEAC648-0015-4ECC-9872-7809D07DDA19}" srcOrd="6" destOrd="0" presId="urn:microsoft.com/office/officeart/2005/8/layout/orgChart1"/>
    <dgm:cxn modelId="{349CED25-2ED2-473F-AE70-CA105B4EB8D1}" type="presParOf" srcId="{4DB305DB-4E32-4BB8-8836-1E05B03E748B}" destId="{791A1F01-3078-453B-BCF6-953728D60AC3}" srcOrd="7" destOrd="0" presId="urn:microsoft.com/office/officeart/2005/8/layout/orgChart1"/>
    <dgm:cxn modelId="{8DC08C16-AA50-40C7-8271-7923D97A1722}" type="presParOf" srcId="{791A1F01-3078-453B-BCF6-953728D60AC3}" destId="{2F0CBD40-D094-4621-9B7D-E6132D08F05D}" srcOrd="0" destOrd="0" presId="urn:microsoft.com/office/officeart/2005/8/layout/orgChart1"/>
    <dgm:cxn modelId="{8786EB86-C48C-4F05-BC5F-E8E0CACDE3A6}" type="presParOf" srcId="{2F0CBD40-D094-4621-9B7D-E6132D08F05D}" destId="{C5F46FB5-B434-476C-918E-8A209E3CDD9F}" srcOrd="0" destOrd="0" presId="urn:microsoft.com/office/officeart/2005/8/layout/orgChart1"/>
    <dgm:cxn modelId="{7743FDB8-6305-4E2E-B639-296F2C2A3474}" type="presParOf" srcId="{2F0CBD40-D094-4621-9B7D-E6132D08F05D}" destId="{4E61920A-F800-4A0C-BB41-5CCC230EB8E1}" srcOrd="1" destOrd="0" presId="urn:microsoft.com/office/officeart/2005/8/layout/orgChart1"/>
    <dgm:cxn modelId="{468E8EC7-3EF5-4865-8306-BB60C801DF5D}" type="presParOf" srcId="{791A1F01-3078-453B-BCF6-953728D60AC3}" destId="{5F39D1F8-1125-4430-A231-7F0F34188EDD}" srcOrd="1" destOrd="0" presId="urn:microsoft.com/office/officeart/2005/8/layout/orgChart1"/>
    <dgm:cxn modelId="{976CB377-B082-4EF1-A779-A662613877D6}" type="presParOf" srcId="{791A1F01-3078-453B-BCF6-953728D60AC3}" destId="{FE95E714-0716-4BDD-B5FC-A47A26B329A5}" srcOrd="2" destOrd="0" presId="urn:microsoft.com/office/officeart/2005/8/layout/orgChart1"/>
    <dgm:cxn modelId="{8EED0619-12A1-4C20-8ADC-F2840D8FCA28}" type="presParOf" srcId="{CD97B8FA-0DA1-4779-8AD4-F680F85A6256}" destId="{DAF6B4D1-D041-4E49-8611-D427A838F6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C153F-8E42-490B-B8DF-1D550931B697}">
      <dsp:nvSpPr>
        <dsp:cNvPr id="0" name=""/>
        <dsp:cNvSpPr/>
      </dsp:nvSpPr>
      <dsp:spPr>
        <a:xfrm>
          <a:off x="2637063" y="1007874"/>
          <a:ext cx="968972" cy="461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255"/>
              </a:lnTo>
              <a:lnTo>
                <a:pt x="968972" y="314255"/>
              </a:lnTo>
              <a:lnTo>
                <a:pt x="968972" y="46114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C7AB8-4988-46C7-80F0-1EB173EEC011}">
      <dsp:nvSpPr>
        <dsp:cNvPr id="0" name=""/>
        <dsp:cNvSpPr/>
      </dsp:nvSpPr>
      <dsp:spPr>
        <a:xfrm>
          <a:off x="1668091" y="1007874"/>
          <a:ext cx="968972" cy="461142"/>
        </a:xfrm>
        <a:custGeom>
          <a:avLst/>
          <a:gdLst/>
          <a:ahLst/>
          <a:cxnLst/>
          <a:rect l="0" t="0" r="0" b="0"/>
          <a:pathLst>
            <a:path>
              <a:moveTo>
                <a:pt x="968972" y="0"/>
              </a:moveTo>
              <a:lnTo>
                <a:pt x="968972" y="314255"/>
              </a:lnTo>
              <a:lnTo>
                <a:pt x="0" y="314255"/>
              </a:lnTo>
              <a:lnTo>
                <a:pt x="0" y="46114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C57D5-9462-4120-ACAE-0B0522FFE349}">
      <dsp:nvSpPr>
        <dsp:cNvPr id="0" name=""/>
        <dsp:cNvSpPr/>
      </dsp:nvSpPr>
      <dsp:spPr>
        <a:xfrm>
          <a:off x="1844267" y="1023"/>
          <a:ext cx="1585591" cy="1006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8B3AC0-76EA-45E3-8486-A9C9BA15DBBA}">
      <dsp:nvSpPr>
        <dsp:cNvPr id="0" name=""/>
        <dsp:cNvSpPr/>
      </dsp:nvSpPr>
      <dsp:spPr>
        <a:xfrm>
          <a:off x="2020444" y="168391"/>
          <a:ext cx="1585591" cy="10068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INFORMATION HIDING</a:t>
          </a:r>
        </a:p>
      </dsp:txBody>
      <dsp:txXfrm>
        <a:off x="2049934" y="197881"/>
        <a:ext cx="1526611" cy="947870"/>
      </dsp:txXfrm>
    </dsp:sp>
    <dsp:sp modelId="{A9702D5F-94F6-4EDB-8DC3-F9A1C4DDC9BB}">
      <dsp:nvSpPr>
        <dsp:cNvPr id="0" name=""/>
        <dsp:cNvSpPr/>
      </dsp:nvSpPr>
      <dsp:spPr>
        <a:xfrm>
          <a:off x="875295" y="1469016"/>
          <a:ext cx="1585591" cy="1006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21C1CD-0DA4-481C-A126-462139F361C7}">
      <dsp:nvSpPr>
        <dsp:cNvPr id="0" name=""/>
        <dsp:cNvSpPr/>
      </dsp:nvSpPr>
      <dsp:spPr>
        <a:xfrm>
          <a:off x="1051472" y="1636384"/>
          <a:ext cx="1585591" cy="10068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DIGITAL WATERMARKING</a:t>
          </a:r>
        </a:p>
      </dsp:txBody>
      <dsp:txXfrm>
        <a:off x="1080962" y="1665874"/>
        <a:ext cx="1526611" cy="947870"/>
      </dsp:txXfrm>
    </dsp:sp>
    <dsp:sp modelId="{CA7838D2-4532-4C19-A3BD-1B4824CF3F4F}">
      <dsp:nvSpPr>
        <dsp:cNvPr id="0" name=""/>
        <dsp:cNvSpPr/>
      </dsp:nvSpPr>
      <dsp:spPr>
        <a:xfrm>
          <a:off x="2813240" y="1469016"/>
          <a:ext cx="1585591" cy="1006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3DF335-2AB9-4F84-8B52-3B77F89654B4}">
      <dsp:nvSpPr>
        <dsp:cNvPr id="0" name=""/>
        <dsp:cNvSpPr/>
      </dsp:nvSpPr>
      <dsp:spPr>
        <a:xfrm>
          <a:off x="2989417" y="1636384"/>
          <a:ext cx="1585591" cy="10068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STEGANOGRAPHY</a:t>
          </a:r>
        </a:p>
      </dsp:txBody>
      <dsp:txXfrm>
        <a:off x="3018907" y="1665874"/>
        <a:ext cx="1526611" cy="9478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B8795-019B-46C9-AD89-F53A8D5F1E2B}">
      <dsp:nvSpPr>
        <dsp:cNvPr id="0" name=""/>
        <dsp:cNvSpPr/>
      </dsp:nvSpPr>
      <dsp:spPr>
        <a:xfrm>
          <a:off x="5646936" y="2498993"/>
          <a:ext cx="2229622" cy="22296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Classification Methods for Watermarking</a:t>
          </a:r>
        </a:p>
      </dsp:txBody>
      <dsp:txXfrm>
        <a:off x="5973457" y="2825514"/>
        <a:ext cx="1576580" cy="1576580"/>
      </dsp:txXfrm>
    </dsp:sp>
    <dsp:sp modelId="{F406F299-75EC-44F3-B431-93462886641A}">
      <dsp:nvSpPr>
        <dsp:cNvPr id="0" name=""/>
        <dsp:cNvSpPr/>
      </dsp:nvSpPr>
      <dsp:spPr>
        <a:xfrm rot="14232537">
          <a:off x="5652857" y="1963595"/>
          <a:ext cx="507369" cy="645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770179" y="2156667"/>
        <a:ext cx="355158" cy="387281"/>
      </dsp:txXfrm>
    </dsp:sp>
    <dsp:sp modelId="{12F6ECF7-BC4F-4B9B-A2FE-8BC8812702CF}">
      <dsp:nvSpPr>
        <dsp:cNvPr id="0" name=""/>
        <dsp:cNvSpPr/>
      </dsp:nvSpPr>
      <dsp:spPr>
        <a:xfrm>
          <a:off x="4176243" y="124698"/>
          <a:ext cx="1898439" cy="18984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Detection based Classification </a:t>
          </a:r>
          <a:endParaRPr lang="en-US" sz="1800" kern="1200" dirty="0"/>
        </a:p>
      </dsp:txBody>
      <dsp:txXfrm>
        <a:off x="4454263" y="402718"/>
        <a:ext cx="1342399" cy="1342399"/>
      </dsp:txXfrm>
    </dsp:sp>
    <dsp:sp modelId="{026DD26B-8EAE-46B1-9500-0337B611225F}">
      <dsp:nvSpPr>
        <dsp:cNvPr id="0" name=""/>
        <dsp:cNvSpPr/>
      </dsp:nvSpPr>
      <dsp:spPr>
        <a:xfrm>
          <a:off x="8007712" y="3291070"/>
          <a:ext cx="315961" cy="645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5894893"/>
            <a:satOff val="-23950"/>
            <a:lumOff val="-52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007712" y="3420164"/>
        <a:ext cx="221173" cy="387281"/>
      </dsp:txXfrm>
    </dsp:sp>
    <dsp:sp modelId="{848BDE1D-E823-4461-AC41-7877F810D331}">
      <dsp:nvSpPr>
        <dsp:cNvPr id="0" name=""/>
        <dsp:cNvSpPr/>
      </dsp:nvSpPr>
      <dsp:spPr>
        <a:xfrm>
          <a:off x="8472713" y="2664585"/>
          <a:ext cx="1898439" cy="1898439"/>
        </a:xfrm>
        <a:prstGeom prst="ellipse">
          <a:avLst/>
        </a:prstGeom>
        <a:solidFill>
          <a:schemeClr val="accent5">
            <a:hueOff val="5894893"/>
            <a:satOff val="-23950"/>
            <a:lumOff val="-5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Property based Classification</a:t>
          </a:r>
          <a:endParaRPr lang="en-US" sz="1800" kern="1200" dirty="0"/>
        </a:p>
      </dsp:txBody>
      <dsp:txXfrm>
        <a:off x="8750733" y="2942605"/>
        <a:ext cx="1342399" cy="1342399"/>
      </dsp:txXfrm>
    </dsp:sp>
    <dsp:sp modelId="{52131E6C-EAF0-46D8-98DD-E16543301E9F}">
      <dsp:nvSpPr>
        <dsp:cNvPr id="0" name=""/>
        <dsp:cNvSpPr/>
      </dsp:nvSpPr>
      <dsp:spPr>
        <a:xfrm rot="18172431">
          <a:off x="7365312" y="1994371"/>
          <a:ext cx="468935" cy="645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1789787"/>
            <a:satOff val="-47901"/>
            <a:lumOff val="-10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397472" y="2182541"/>
        <a:ext cx="328255" cy="387281"/>
      </dsp:txXfrm>
    </dsp:sp>
    <dsp:sp modelId="{F804B7A9-9564-4118-B8C5-FFA3AC557A5B}">
      <dsp:nvSpPr>
        <dsp:cNvPr id="0" name=""/>
        <dsp:cNvSpPr/>
      </dsp:nvSpPr>
      <dsp:spPr>
        <a:xfrm>
          <a:off x="7413118" y="187969"/>
          <a:ext cx="1898439" cy="1898439"/>
        </a:xfrm>
        <a:prstGeom prst="ellipse">
          <a:avLst/>
        </a:prstGeom>
        <a:solidFill>
          <a:schemeClr val="accent5">
            <a:hueOff val="11789787"/>
            <a:satOff val="-47901"/>
            <a:lumOff val="-10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Domain based Classification </a:t>
          </a:r>
          <a:endParaRPr lang="en-US" sz="1800" kern="1200" dirty="0"/>
        </a:p>
      </dsp:txBody>
      <dsp:txXfrm>
        <a:off x="7691138" y="465989"/>
        <a:ext cx="1342399" cy="1342399"/>
      </dsp:txXfrm>
    </dsp:sp>
    <dsp:sp modelId="{8BF174EB-F567-49A6-85C0-A2A10AB25946}">
      <dsp:nvSpPr>
        <dsp:cNvPr id="0" name=""/>
        <dsp:cNvSpPr/>
      </dsp:nvSpPr>
      <dsp:spPr>
        <a:xfrm rot="10743030">
          <a:off x="4922154" y="3317313"/>
          <a:ext cx="512332" cy="6454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7684680"/>
            <a:satOff val="-71851"/>
            <a:lumOff val="-1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5075843" y="3445134"/>
        <a:ext cx="358632" cy="387281"/>
      </dsp:txXfrm>
    </dsp:sp>
    <dsp:sp modelId="{F0C09CEA-4E2C-4A99-94CA-A30E7A96C3D5}">
      <dsp:nvSpPr>
        <dsp:cNvPr id="0" name=""/>
        <dsp:cNvSpPr/>
      </dsp:nvSpPr>
      <dsp:spPr>
        <a:xfrm>
          <a:off x="2782247" y="2714807"/>
          <a:ext cx="1898439" cy="1898439"/>
        </a:xfrm>
        <a:prstGeom prst="ellipse">
          <a:avLst/>
        </a:prstGeom>
        <a:solidFill>
          <a:schemeClr val="accent5">
            <a:hueOff val="17684680"/>
            <a:satOff val="-71851"/>
            <a:lumOff val="-1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Application based Classification </a:t>
          </a:r>
          <a:endParaRPr lang="en-US" sz="1800" kern="1200" dirty="0"/>
        </a:p>
      </dsp:txBody>
      <dsp:txXfrm>
        <a:off x="3060267" y="2992827"/>
        <a:ext cx="1342399" cy="13423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1BC4C-2761-4C4A-A83B-238395C10999}">
      <dsp:nvSpPr>
        <dsp:cNvPr id="0" name=""/>
        <dsp:cNvSpPr/>
      </dsp:nvSpPr>
      <dsp:spPr>
        <a:xfrm>
          <a:off x="4249812" y="555764"/>
          <a:ext cx="1759083" cy="11630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Copyright Protection</a:t>
          </a:r>
          <a:endParaRPr lang="en-US" sz="1800" kern="1200" dirty="0"/>
        </a:p>
      </dsp:txBody>
      <dsp:txXfrm>
        <a:off x="4306585" y="612537"/>
        <a:ext cx="1645537" cy="1049459"/>
      </dsp:txXfrm>
    </dsp:sp>
    <dsp:sp modelId="{61FC4DDD-19CC-493F-9835-F15E8B3AF413}">
      <dsp:nvSpPr>
        <dsp:cNvPr id="0" name=""/>
        <dsp:cNvSpPr/>
      </dsp:nvSpPr>
      <dsp:spPr>
        <a:xfrm>
          <a:off x="5242244" y="840595"/>
          <a:ext cx="3918235" cy="3918235"/>
        </a:xfrm>
        <a:custGeom>
          <a:avLst/>
          <a:gdLst/>
          <a:ahLst/>
          <a:cxnLst/>
          <a:rect l="0" t="0" r="0" b="0"/>
          <a:pathLst>
            <a:path>
              <a:moveTo>
                <a:pt x="783512" y="391924"/>
              </a:moveTo>
              <a:arcTo wR="1959117" hR="1959117" stAng="13987511" swAng="3848925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6DBAEF-411D-41A4-9EB3-177C948C20B6}">
      <dsp:nvSpPr>
        <dsp:cNvPr id="0" name=""/>
        <dsp:cNvSpPr/>
      </dsp:nvSpPr>
      <dsp:spPr>
        <a:xfrm>
          <a:off x="7510942" y="1068198"/>
          <a:ext cx="1657905" cy="1321442"/>
        </a:xfrm>
        <a:prstGeom prst="roundRect">
          <a:avLst/>
        </a:prstGeom>
        <a:solidFill>
          <a:schemeClr val="accent5">
            <a:hueOff val="3536936"/>
            <a:satOff val="-14370"/>
            <a:lumOff val="-317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Content Authentication</a:t>
          </a:r>
          <a:endParaRPr lang="en-US" sz="1800" kern="1200" dirty="0"/>
        </a:p>
      </dsp:txBody>
      <dsp:txXfrm>
        <a:off x="7575449" y="1132705"/>
        <a:ext cx="1528891" cy="1192428"/>
      </dsp:txXfrm>
    </dsp:sp>
    <dsp:sp modelId="{444BE073-9F50-4203-9AD9-F1C9C22FC9AA}">
      <dsp:nvSpPr>
        <dsp:cNvPr id="0" name=""/>
        <dsp:cNvSpPr/>
      </dsp:nvSpPr>
      <dsp:spPr>
        <a:xfrm>
          <a:off x="5420248" y="2101041"/>
          <a:ext cx="3918235" cy="3918235"/>
        </a:xfrm>
        <a:custGeom>
          <a:avLst/>
          <a:gdLst/>
          <a:ahLst/>
          <a:cxnLst/>
          <a:rect l="0" t="0" r="0" b="0"/>
          <a:pathLst>
            <a:path>
              <a:moveTo>
                <a:pt x="2989716" y="292982"/>
              </a:moveTo>
              <a:arcTo wR="1959117" hR="1959117" stAng="18104348" swAng="1449011"/>
            </a:path>
          </a:pathLst>
        </a:custGeom>
        <a:noFill/>
        <a:ln w="9525" cap="flat" cmpd="sng" algn="ctr">
          <a:solidFill>
            <a:schemeClr val="accent5">
              <a:hueOff val="3536936"/>
              <a:satOff val="-14370"/>
              <a:lumOff val="-3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8BA80-7F98-4292-AF84-EED5D6F5DFD6}">
      <dsp:nvSpPr>
        <dsp:cNvPr id="0" name=""/>
        <dsp:cNvSpPr/>
      </dsp:nvSpPr>
      <dsp:spPr>
        <a:xfrm>
          <a:off x="7941410" y="2968431"/>
          <a:ext cx="1687279" cy="1519822"/>
        </a:xfrm>
        <a:prstGeom prst="roundRect">
          <a:avLst/>
        </a:prstGeom>
        <a:solidFill>
          <a:schemeClr val="accent5">
            <a:hueOff val="7073872"/>
            <a:satOff val="-28740"/>
            <a:lumOff val="-6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Ownership Identification</a:t>
          </a:r>
          <a:endParaRPr lang="en-US" sz="1800" kern="1200" dirty="0"/>
        </a:p>
      </dsp:txBody>
      <dsp:txXfrm>
        <a:off x="8015602" y="3042623"/>
        <a:ext cx="1538895" cy="1371438"/>
      </dsp:txXfrm>
    </dsp:sp>
    <dsp:sp modelId="{FFDA3E4B-CBEF-43C4-A30E-3A1DA3AF7380}">
      <dsp:nvSpPr>
        <dsp:cNvPr id="0" name=""/>
        <dsp:cNvSpPr/>
      </dsp:nvSpPr>
      <dsp:spPr>
        <a:xfrm>
          <a:off x="6687574" y="591483"/>
          <a:ext cx="3918235" cy="3918235"/>
        </a:xfrm>
        <a:custGeom>
          <a:avLst/>
          <a:gdLst/>
          <a:ahLst/>
          <a:cxnLst/>
          <a:rect l="0" t="0" r="0" b="0"/>
          <a:pathLst>
            <a:path>
              <a:moveTo>
                <a:pt x="1651603" y="3893950"/>
              </a:moveTo>
              <a:arcTo wR="1959117" hR="1959117" stAng="5941849" swAng="3317641"/>
            </a:path>
          </a:pathLst>
        </a:custGeom>
        <a:noFill/>
        <a:ln w="9525" cap="flat" cmpd="sng" algn="ctr">
          <a:solidFill>
            <a:schemeClr val="accent5">
              <a:hueOff val="7073872"/>
              <a:satOff val="-28740"/>
              <a:lumOff val="-63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2EF48D-D129-459E-8641-E66A69E34B18}">
      <dsp:nvSpPr>
        <dsp:cNvPr id="0" name=""/>
        <dsp:cNvSpPr/>
      </dsp:nvSpPr>
      <dsp:spPr>
        <a:xfrm>
          <a:off x="5378686" y="3324952"/>
          <a:ext cx="1494381" cy="1309121"/>
        </a:xfrm>
        <a:prstGeom prst="roundRect">
          <a:avLst/>
        </a:prstGeom>
        <a:solidFill>
          <a:schemeClr val="accent5">
            <a:hueOff val="10610808"/>
            <a:satOff val="-43111"/>
            <a:lumOff val="-952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Copy Control</a:t>
          </a:r>
        </a:p>
      </dsp:txBody>
      <dsp:txXfrm>
        <a:off x="5442592" y="3388858"/>
        <a:ext cx="1366569" cy="1181309"/>
      </dsp:txXfrm>
    </dsp:sp>
    <dsp:sp modelId="{64989642-6525-4A78-929F-974A1E0BBC63}">
      <dsp:nvSpPr>
        <dsp:cNvPr id="0" name=""/>
        <dsp:cNvSpPr/>
      </dsp:nvSpPr>
      <dsp:spPr>
        <a:xfrm>
          <a:off x="2148156" y="671496"/>
          <a:ext cx="3918235" cy="3918235"/>
        </a:xfrm>
        <a:custGeom>
          <a:avLst/>
          <a:gdLst/>
          <a:ahLst/>
          <a:cxnLst/>
          <a:rect l="0" t="0" r="0" b="0"/>
          <a:pathLst>
            <a:path>
              <a:moveTo>
                <a:pt x="3218357" y="3459936"/>
              </a:moveTo>
              <a:arcTo wR="1959117" hR="1959117" stAng="3000130" swAng="2825490"/>
            </a:path>
          </a:pathLst>
        </a:custGeom>
        <a:noFill/>
        <a:ln w="9525" cap="flat" cmpd="sng" algn="ctr">
          <a:solidFill>
            <a:schemeClr val="accent5">
              <a:hueOff val="10610808"/>
              <a:satOff val="-43111"/>
              <a:lumOff val="-95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C4A157-F5DF-42FD-ACEC-363D71DC0DBD}">
      <dsp:nvSpPr>
        <dsp:cNvPr id="0" name=""/>
        <dsp:cNvSpPr/>
      </dsp:nvSpPr>
      <dsp:spPr>
        <a:xfrm>
          <a:off x="2624504" y="3566862"/>
          <a:ext cx="1371597" cy="1005840"/>
        </a:xfrm>
        <a:prstGeom prst="roundRect">
          <a:avLst/>
        </a:prstGeom>
        <a:solidFill>
          <a:schemeClr val="accent5">
            <a:hueOff val="14147744"/>
            <a:satOff val="-57481"/>
            <a:lumOff val="-12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Broadcast Monitoring</a:t>
          </a:r>
          <a:endParaRPr lang="en-US" sz="1600" kern="1200" dirty="0"/>
        </a:p>
      </dsp:txBody>
      <dsp:txXfrm>
        <a:off x="2673605" y="3615963"/>
        <a:ext cx="1273395" cy="907638"/>
      </dsp:txXfrm>
    </dsp:sp>
    <dsp:sp modelId="{7BE3CA6E-1EA7-4C5E-8FF3-CCDB5C198D49}">
      <dsp:nvSpPr>
        <dsp:cNvPr id="0" name=""/>
        <dsp:cNvSpPr/>
      </dsp:nvSpPr>
      <dsp:spPr>
        <a:xfrm>
          <a:off x="2259318" y="86246"/>
          <a:ext cx="3918235" cy="3918235"/>
        </a:xfrm>
        <a:custGeom>
          <a:avLst/>
          <a:gdLst/>
          <a:ahLst/>
          <a:cxnLst/>
          <a:rect l="0" t="0" r="0" b="0"/>
          <a:pathLst>
            <a:path>
              <a:moveTo>
                <a:pt x="717716" y="3474724"/>
              </a:moveTo>
              <a:arcTo wR="1959117" hR="1959117" stAng="7759211" swAng="1619296"/>
            </a:path>
          </a:pathLst>
        </a:custGeom>
        <a:noFill/>
        <a:ln w="9525" cap="flat" cmpd="sng" algn="ctr">
          <a:solidFill>
            <a:schemeClr val="accent5">
              <a:hueOff val="14147744"/>
              <a:satOff val="-57481"/>
              <a:lumOff val="-12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52F5F7-E868-494C-9A7C-47E5BD6D6260}">
      <dsp:nvSpPr>
        <dsp:cNvPr id="0" name=""/>
        <dsp:cNvSpPr/>
      </dsp:nvSpPr>
      <dsp:spPr>
        <a:xfrm>
          <a:off x="1583481" y="1639662"/>
          <a:ext cx="1600769" cy="1184353"/>
        </a:xfrm>
        <a:prstGeom prst="roundRect">
          <a:avLst/>
        </a:prstGeom>
        <a:solidFill>
          <a:schemeClr val="accent5">
            <a:hueOff val="17684680"/>
            <a:satOff val="-71851"/>
            <a:lumOff val="-1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Transaction Tracking (Fingerprinting)</a:t>
          </a:r>
          <a:endParaRPr lang="en-US" sz="1600" kern="1200" dirty="0"/>
        </a:p>
      </dsp:txBody>
      <dsp:txXfrm>
        <a:off x="1641296" y="1697477"/>
        <a:ext cx="1485139" cy="1068723"/>
      </dsp:txXfrm>
    </dsp:sp>
    <dsp:sp modelId="{762B33DA-8397-46D1-9D45-C069F414377D}">
      <dsp:nvSpPr>
        <dsp:cNvPr id="0" name=""/>
        <dsp:cNvSpPr/>
      </dsp:nvSpPr>
      <dsp:spPr>
        <a:xfrm>
          <a:off x="1378944" y="1433616"/>
          <a:ext cx="3918235" cy="3918235"/>
        </a:xfrm>
        <a:custGeom>
          <a:avLst/>
          <a:gdLst/>
          <a:ahLst/>
          <a:cxnLst/>
          <a:rect l="0" t="0" r="0" b="0"/>
          <a:pathLst>
            <a:path>
              <a:moveTo>
                <a:pt x="1101533" y="197671"/>
              </a:moveTo>
              <a:arcTo wR="1959117" hR="1959117" stAng="14642413" swAng="3402419"/>
            </a:path>
          </a:pathLst>
        </a:custGeom>
        <a:noFill/>
        <a:ln w="9525" cap="flat" cmpd="sng" algn="ctr">
          <a:solidFill>
            <a:schemeClr val="accent5">
              <a:hueOff val="17684680"/>
              <a:satOff val="-71851"/>
              <a:lumOff val="-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A0EBA-E1B4-411C-9553-E78E8CB1A630}">
      <dsp:nvSpPr>
        <dsp:cNvPr id="0" name=""/>
        <dsp:cNvSpPr/>
      </dsp:nvSpPr>
      <dsp:spPr>
        <a:xfrm>
          <a:off x="1813804" y="1468111"/>
          <a:ext cx="2549660" cy="12748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Digital Watermarking</a:t>
          </a:r>
        </a:p>
      </dsp:txBody>
      <dsp:txXfrm>
        <a:off x="1851142" y="1505449"/>
        <a:ext cx="2474984" cy="1200154"/>
      </dsp:txXfrm>
    </dsp:sp>
    <dsp:sp modelId="{FC4161FB-A6CB-415D-B2A5-09D03B6783ED}">
      <dsp:nvSpPr>
        <dsp:cNvPr id="0" name=""/>
        <dsp:cNvSpPr/>
      </dsp:nvSpPr>
      <dsp:spPr>
        <a:xfrm rot="18289469">
          <a:off x="3980447" y="1345252"/>
          <a:ext cx="1785900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85900" y="27246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828750" y="1327851"/>
        <a:ext cx="89295" cy="89295"/>
      </dsp:txXfrm>
    </dsp:sp>
    <dsp:sp modelId="{96B47CD4-5073-4957-88DD-68A523B02446}">
      <dsp:nvSpPr>
        <dsp:cNvPr id="0" name=""/>
        <dsp:cNvSpPr/>
      </dsp:nvSpPr>
      <dsp:spPr>
        <a:xfrm>
          <a:off x="5383330" y="2056"/>
          <a:ext cx="2549660" cy="12748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Spatial Domain</a:t>
          </a:r>
        </a:p>
      </dsp:txBody>
      <dsp:txXfrm>
        <a:off x="5420668" y="39394"/>
        <a:ext cx="2474984" cy="1200154"/>
      </dsp:txXfrm>
    </dsp:sp>
    <dsp:sp modelId="{632DF5DF-C2C4-4040-A2F0-ECD4923CC14D}">
      <dsp:nvSpPr>
        <dsp:cNvPr id="0" name=""/>
        <dsp:cNvSpPr/>
      </dsp:nvSpPr>
      <dsp:spPr>
        <a:xfrm>
          <a:off x="4363465" y="2078280"/>
          <a:ext cx="10198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19864" y="27246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47901" y="2080029"/>
        <a:ext cx="50993" cy="50993"/>
      </dsp:txXfrm>
    </dsp:sp>
    <dsp:sp modelId="{718D12AB-399C-4DC6-A3E4-B549587D40D7}">
      <dsp:nvSpPr>
        <dsp:cNvPr id="0" name=""/>
        <dsp:cNvSpPr/>
      </dsp:nvSpPr>
      <dsp:spPr>
        <a:xfrm>
          <a:off x="5383330" y="1468111"/>
          <a:ext cx="2549660" cy="12748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Transform Domain</a:t>
          </a:r>
        </a:p>
      </dsp:txBody>
      <dsp:txXfrm>
        <a:off x="5420668" y="1505449"/>
        <a:ext cx="2474984" cy="1200154"/>
      </dsp:txXfrm>
    </dsp:sp>
    <dsp:sp modelId="{ECFF0D68-EA0D-4B01-B78C-362538ACD5E7}">
      <dsp:nvSpPr>
        <dsp:cNvPr id="0" name=""/>
        <dsp:cNvSpPr/>
      </dsp:nvSpPr>
      <dsp:spPr>
        <a:xfrm rot="3310531">
          <a:off x="3980447" y="2811307"/>
          <a:ext cx="1785900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85900" y="27246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828750" y="2793906"/>
        <a:ext cx="89295" cy="89295"/>
      </dsp:txXfrm>
    </dsp:sp>
    <dsp:sp modelId="{E679DE97-AC2C-4E93-B7AC-C4A5DD0DF3FE}">
      <dsp:nvSpPr>
        <dsp:cNvPr id="0" name=""/>
        <dsp:cNvSpPr/>
      </dsp:nvSpPr>
      <dsp:spPr>
        <a:xfrm>
          <a:off x="5383330" y="2934166"/>
          <a:ext cx="2549660" cy="12748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Hybrid</a:t>
          </a:r>
        </a:p>
      </dsp:txBody>
      <dsp:txXfrm>
        <a:off x="5420668" y="2971504"/>
        <a:ext cx="2474984" cy="1200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A26E6-1811-4734-B387-0F55ADA595F9}">
      <dsp:nvSpPr>
        <dsp:cNvPr id="0" name=""/>
        <dsp:cNvSpPr/>
      </dsp:nvSpPr>
      <dsp:spPr>
        <a:xfrm>
          <a:off x="3120140" y="1193428"/>
          <a:ext cx="2450067" cy="388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4867"/>
              </a:lnTo>
              <a:lnTo>
                <a:pt x="2450067" y="264867"/>
              </a:lnTo>
              <a:lnTo>
                <a:pt x="2450067" y="388669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073A4-FB7D-4659-8C59-0811C93403A3}">
      <dsp:nvSpPr>
        <dsp:cNvPr id="0" name=""/>
        <dsp:cNvSpPr/>
      </dsp:nvSpPr>
      <dsp:spPr>
        <a:xfrm>
          <a:off x="3120140" y="1193428"/>
          <a:ext cx="816689" cy="388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4867"/>
              </a:lnTo>
              <a:lnTo>
                <a:pt x="816689" y="264867"/>
              </a:lnTo>
              <a:lnTo>
                <a:pt x="816689" y="388669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69B5F-EA21-47F1-889C-EBECF3224E11}">
      <dsp:nvSpPr>
        <dsp:cNvPr id="0" name=""/>
        <dsp:cNvSpPr/>
      </dsp:nvSpPr>
      <dsp:spPr>
        <a:xfrm>
          <a:off x="2303450" y="1193428"/>
          <a:ext cx="816689" cy="388669"/>
        </a:xfrm>
        <a:custGeom>
          <a:avLst/>
          <a:gdLst/>
          <a:ahLst/>
          <a:cxnLst/>
          <a:rect l="0" t="0" r="0" b="0"/>
          <a:pathLst>
            <a:path>
              <a:moveTo>
                <a:pt x="816689" y="0"/>
              </a:moveTo>
              <a:lnTo>
                <a:pt x="816689" y="264867"/>
              </a:lnTo>
              <a:lnTo>
                <a:pt x="0" y="264867"/>
              </a:lnTo>
              <a:lnTo>
                <a:pt x="0" y="388669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61EFE6-E1B0-48EE-AF89-BF2421BA576B}">
      <dsp:nvSpPr>
        <dsp:cNvPr id="0" name=""/>
        <dsp:cNvSpPr/>
      </dsp:nvSpPr>
      <dsp:spPr>
        <a:xfrm>
          <a:off x="670072" y="1193428"/>
          <a:ext cx="2450067" cy="388669"/>
        </a:xfrm>
        <a:custGeom>
          <a:avLst/>
          <a:gdLst/>
          <a:ahLst/>
          <a:cxnLst/>
          <a:rect l="0" t="0" r="0" b="0"/>
          <a:pathLst>
            <a:path>
              <a:moveTo>
                <a:pt x="2450067" y="0"/>
              </a:moveTo>
              <a:lnTo>
                <a:pt x="2450067" y="264867"/>
              </a:lnTo>
              <a:lnTo>
                <a:pt x="0" y="264867"/>
              </a:lnTo>
              <a:lnTo>
                <a:pt x="0" y="388669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5FB2D-0BE7-4507-BFC5-FA00787DA0AC}">
      <dsp:nvSpPr>
        <dsp:cNvPr id="0" name=""/>
        <dsp:cNvSpPr/>
      </dsp:nvSpPr>
      <dsp:spPr>
        <a:xfrm>
          <a:off x="2451939" y="344813"/>
          <a:ext cx="1336400" cy="8486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A74E3D-0405-402C-9520-A4B9A9AE6873}">
      <dsp:nvSpPr>
        <dsp:cNvPr id="0" name=""/>
        <dsp:cNvSpPr/>
      </dsp:nvSpPr>
      <dsp:spPr>
        <a:xfrm>
          <a:off x="2600428" y="485878"/>
          <a:ext cx="1336400" cy="848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Spatial Domain Watermarking</a:t>
          </a:r>
        </a:p>
      </dsp:txBody>
      <dsp:txXfrm>
        <a:off x="2625283" y="510733"/>
        <a:ext cx="1286690" cy="798904"/>
      </dsp:txXfrm>
    </dsp:sp>
    <dsp:sp modelId="{202F71EA-D227-4919-8C56-5855CA81EADA}">
      <dsp:nvSpPr>
        <dsp:cNvPr id="0" name=""/>
        <dsp:cNvSpPr/>
      </dsp:nvSpPr>
      <dsp:spPr>
        <a:xfrm>
          <a:off x="1871" y="1582098"/>
          <a:ext cx="1336400" cy="8486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3FCC63-5D88-4D3A-9556-2AD5991B7998}">
      <dsp:nvSpPr>
        <dsp:cNvPr id="0" name=""/>
        <dsp:cNvSpPr/>
      </dsp:nvSpPr>
      <dsp:spPr>
        <a:xfrm>
          <a:off x="150360" y="1723162"/>
          <a:ext cx="1336400" cy="848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Least Significant Bit (LSB)</a:t>
          </a:r>
        </a:p>
      </dsp:txBody>
      <dsp:txXfrm>
        <a:off x="175215" y="1748017"/>
        <a:ext cx="1286690" cy="798904"/>
      </dsp:txXfrm>
    </dsp:sp>
    <dsp:sp modelId="{BBDA2D59-9F6D-43EE-A8DE-4DE588B5FDF9}">
      <dsp:nvSpPr>
        <dsp:cNvPr id="0" name=""/>
        <dsp:cNvSpPr/>
      </dsp:nvSpPr>
      <dsp:spPr>
        <a:xfrm>
          <a:off x="1635250" y="1582098"/>
          <a:ext cx="1336400" cy="8486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35B2E1-B3D0-483F-89CD-7A1585CB344F}">
      <dsp:nvSpPr>
        <dsp:cNvPr id="0" name=""/>
        <dsp:cNvSpPr/>
      </dsp:nvSpPr>
      <dsp:spPr>
        <a:xfrm>
          <a:off x="1783739" y="1723162"/>
          <a:ext cx="1336400" cy="848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Additive Watermarking</a:t>
          </a:r>
        </a:p>
      </dsp:txBody>
      <dsp:txXfrm>
        <a:off x="1808594" y="1748017"/>
        <a:ext cx="1286690" cy="798904"/>
      </dsp:txXfrm>
    </dsp:sp>
    <dsp:sp modelId="{65E015DD-ECB4-4A51-A5CE-2994E458C90F}">
      <dsp:nvSpPr>
        <dsp:cNvPr id="0" name=""/>
        <dsp:cNvSpPr/>
      </dsp:nvSpPr>
      <dsp:spPr>
        <a:xfrm>
          <a:off x="3268628" y="1582098"/>
          <a:ext cx="1336400" cy="8486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68C59D-1C27-4C35-A619-992ED5595210}">
      <dsp:nvSpPr>
        <dsp:cNvPr id="0" name=""/>
        <dsp:cNvSpPr/>
      </dsp:nvSpPr>
      <dsp:spPr>
        <a:xfrm>
          <a:off x="3417117" y="1723162"/>
          <a:ext cx="1336400" cy="848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Statistical methods</a:t>
          </a:r>
          <a:endParaRPr lang="en-US" sz="1500" b="1" kern="1200" dirty="0"/>
        </a:p>
      </dsp:txBody>
      <dsp:txXfrm>
        <a:off x="3441972" y="1748017"/>
        <a:ext cx="1286690" cy="798904"/>
      </dsp:txXfrm>
    </dsp:sp>
    <dsp:sp modelId="{24E469D6-A66B-4F8E-9883-AABCB005AC07}">
      <dsp:nvSpPr>
        <dsp:cNvPr id="0" name=""/>
        <dsp:cNvSpPr/>
      </dsp:nvSpPr>
      <dsp:spPr>
        <a:xfrm>
          <a:off x="4902007" y="1582098"/>
          <a:ext cx="1336400" cy="8486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43A2FD-772A-487E-BFDC-AC2B76DED51E}">
      <dsp:nvSpPr>
        <dsp:cNvPr id="0" name=""/>
        <dsp:cNvSpPr/>
      </dsp:nvSpPr>
      <dsp:spPr>
        <a:xfrm>
          <a:off x="5050496" y="1723162"/>
          <a:ext cx="1336400" cy="8486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…</a:t>
          </a:r>
        </a:p>
      </dsp:txBody>
      <dsp:txXfrm>
        <a:off x="5075351" y="1748017"/>
        <a:ext cx="1286690" cy="7989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AC648-0015-4ECC-9872-7809D07DDA19}">
      <dsp:nvSpPr>
        <dsp:cNvPr id="0" name=""/>
        <dsp:cNvSpPr/>
      </dsp:nvSpPr>
      <dsp:spPr>
        <a:xfrm>
          <a:off x="3320630" y="2309717"/>
          <a:ext cx="2429094" cy="484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598"/>
              </a:lnTo>
              <a:lnTo>
                <a:pt x="2429094" y="338598"/>
              </a:lnTo>
              <a:lnTo>
                <a:pt x="2429094" y="484693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71DBEB-B797-4AE0-929B-2E06F90AF225}">
      <dsp:nvSpPr>
        <dsp:cNvPr id="0" name=""/>
        <dsp:cNvSpPr/>
      </dsp:nvSpPr>
      <dsp:spPr>
        <a:xfrm>
          <a:off x="3320630" y="2309717"/>
          <a:ext cx="745527" cy="484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598"/>
              </a:lnTo>
              <a:lnTo>
                <a:pt x="745527" y="338598"/>
              </a:lnTo>
              <a:lnTo>
                <a:pt x="745527" y="484693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C2719-23C7-4C79-AE4E-AE8BF824B630}">
      <dsp:nvSpPr>
        <dsp:cNvPr id="0" name=""/>
        <dsp:cNvSpPr/>
      </dsp:nvSpPr>
      <dsp:spPr>
        <a:xfrm>
          <a:off x="2382591" y="2309717"/>
          <a:ext cx="938038" cy="484693"/>
        </a:xfrm>
        <a:custGeom>
          <a:avLst/>
          <a:gdLst/>
          <a:ahLst/>
          <a:cxnLst/>
          <a:rect l="0" t="0" r="0" b="0"/>
          <a:pathLst>
            <a:path>
              <a:moveTo>
                <a:pt x="938038" y="0"/>
              </a:moveTo>
              <a:lnTo>
                <a:pt x="938038" y="338598"/>
              </a:lnTo>
              <a:lnTo>
                <a:pt x="0" y="338598"/>
              </a:lnTo>
              <a:lnTo>
                <a:pt x="0" y="484693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E6037-4C29-4B4B-A603-6CF64A17AB86}">
      <dsp:nvSpPr>
        <dsp:cNvPr id="0" name=""/>
        <dsp:cNvSpPr/>
      </dsp:nvSpPr>
      <dsp:spPr>
        <a:xfrm>
          <a:off x="699024" y="2309717"/>
          <a:ext cx="2621605" cy="484693"/>
        </a:xfrm>
        <a:custGeom>
          <a:avLst/>
          <a:gdLst/>
          <a:ahLst/>
          <a:cxnLst/>
          <a:rect l="0" t="0" r="0" b="0"/>
          <a:pathLst>
            <a:path>
              <a:moveTo>
                <a:pt x="2621605" y="0"/>
              </a:moveTo>
              <a:lnTo>
                <a:pt x="2621605" y="338598"/>
              </a:lnTo>
              <a:lnTo>
                <a:pt x="0" y="338598"/>
              </a:lnTo>
              <a:lnTo>
                <a:pt x="0" y="484693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97F29-0B3E-4758-ABE3-CF55A61F8FCF}">
      <dsp:nvSpPr>
        <dsp:cNvPr id="0" name=""/>
        <dsp:cNvSpPr/>
      </dsp:nvSpPr>
      <dsp:spPr>
        <a:xfrm>
          <a:off x="2406231" y="1303876"/>
          <a:ext cx="1828798" cy="10058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Transform Domain Watermarking 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/>
        </a:p>
      </dsp:txBody>
      <dsp:txXfrm>
        <a:off x="2406231" y="1303876"/>
        <a:ext cx="1828798" cy="1005840"/>
      </dsp:txXfrm>
    </dsp:sp>
    <dsp:sp modelId="{7FB7BE91-473D-4E99-BA75-DA89613AC818}">
      <dsp:nvSpPr>
        <dsp:cNvPr id="0" name=""/>
        <dsp:cNvSpPr/>
      </dsp:nvSpPr>
      <dsp:spPr>
        <a:xfrm>
          <a:off x="3335" y="2794410"/>
          <a:ext cx="1391377" cy="6956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DCT</a:t>
          </a:r>
        </a:p>
      </dsp:txBody>
      <dsp:txXfrm>
        <a:off x="3335" y="2794410"/>
        <a:ext cx="1391377" cy="695688"/>
      </dsp:txXfrm>
    </dsp:sp>
    <dsp:sp modelId="{5AF9C216-4D50-4BE4-B16D-87EAD49D316E}">
      <dsp:nvSpPr>
        <dsp:cNvPr id="0" name=""/>
        <dsp:cNvSpPr/>
      </dsp:nvSpPr>
      <dsp:spPr>
        <a:xfrm>
          <a:off x="1686902" y="2794410"/>
          <a:ext cx="1391377" cy="6956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DWT</a:t>
          </a:r>
        </a:p>
      </dsp:txBody>
      <dsp:txXfrm>
        <a:off x="1686902" y="2794410"/>
        <a:ext cx="1391377" cy="695688"/>
      </dsp:txXfrm>
    </dsp:sp>
    <dsp:sp modelId="{8DE4E202-5D67-4211-A4B9-76353FCE99DC}">
      <dsp:nvSpPr>
        <dsp:cNvPr id="0" name=""/>
        <dsp:cNvSpPr/>
      </dsp:nvSpPr>
      <dsp:spPr>
        <a:xfrm>
          <a:off x="3370469" y="2794410"/>
          <a:ext cx="1391377" cy="6956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DFT</a:t>
          </a:r>
        </a:p>
      </dsp:txBody>
      <dsp:txXfrm>
        <a:off x="3370469" y="2794410"/>
        <a:ext cx="1391377" cy="695688"/>
      </dsp:txXfrm>
    </dsp:sp>
    <dsp:sp modelId="{C5F46FB5-B434-476C-918E-8A209E3CDD9F}">
      <dsp:nvSpPr>
        <dsp:cNvPr id="0" name=""/>
        <dsp:cNvSpPr/>
      </dsp:nvSpPr>
      <dsp:spPr>
        <a:xfrm>
          <a:off x="5054036" y="2794410"/>
          <a:ext cx="1391377" cy="6956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</a:p>
      </dsp:txBody>
      <dsp:txXfrm>
        <a:off x="5054036" y="2794410"/>
        <a:ext cx="1391377" cy="695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07B03B-1818-36DE-BC71-1589B71606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4BC83-76BB-54B2-47A7-AAFA77B1C2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57C5F-FDF1-4461-8BEB-7B650942ABC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D7078-B9EC-077B-AAB1-78843354F1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Information hiding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E3C49-2DA4-5229-FC07-AF5C64561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5E7CF-5076-4F3B-B76A-DA0967462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3887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7F40-F767-44F2-AA8C-0A942D29D2BB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Information hiding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8D007-CB10-4C3E-A76A-23FBDDDC3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147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</p:spTree>
    <p:extLst>
      <p:ext uri="{BB962C8B-B14F-4D97-AF65-F5344CB8AC3E}">
        <p14:creationId xmlns:p14="http://schemas.microsoft.com/office/powerpoint/2010/main" val="374257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EA21F-FD47-5F2D-52E0-A2238BAF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AD5C1-6608-E20A-C044-476AF776D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70E6F-9C7A-0E00-F242-5EB812F0E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715D0-B603-6EB2-1781-3042FDEA6F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</p:spTree>
    <p:extLst>
      <p:ext uri="{BB962C8B-B14F-4D97-AF65-F5344CB8AC3E}">
        <p14:creationId xmlns:p14="http://schemas.microsoft.com/office/powerpoint/2010/main" val="93600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0F8CB-1516-CDCF-081F-C2CE89C03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0EB14-AFBA-ED85-0B55-D106AFE71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80023D-5110-319B-0618-CC471C17C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ACA54-6B5A-D554-39DE-9735171E2E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</p:spTree>
    <p:extLst>
      <p:ext uri="{BB962C8B-B14F-4D97-AF65-F5344CB8AC3E}">
        <p14:creationId xmlns:p14="http://schemas.microsoft.com/office/powerpoint/2010/main" val="376509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4A7CB-F4E5-AF2B-4CD4-1E61D433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2266C-DCAE-BDE3-1F97-963632A93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E216F-1ED0-F3BD-AC37-528B75548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202E0-EC53-F65F-30B1-619B51FEF0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</p:spTree>
    <p:extLst>
      <p:ext uri="{BB962C8B-B14F-4D97-AF65-F5344CB8AC3E}">
        <p14:creationId xmlns:p14="http://schemas.microsoft.com/office/powerpoint/2010/main" val="870811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7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70704"/>
            <a:ext cx="10287191" cy="274320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8233107-685C-90D7-2591-4B7F6910EF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62" y="244539"/>
            <a:ext cx="8772129" cy="4569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406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3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59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266723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266724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4128" y="6461095"/>
            <a:ext cx="10266722" cy="27432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algn="l">
              <a:defRPr sz="1400" b="1"/>
            </a:lvl1pPr>
          </a:lstStyle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13774" y="6461095"/>
            <a:ext cx="477076" cy="274320"/>
          </a:xfrm>
        </p:spPr>
        <p:txBody>
          <a:bodyPr/>
          <a:lstStyle>
            <a:lvl1pPr>
              <a:defRPr sz="1400" b="1"/>
            </a:lvl1pPr>
          </a:lstStyle>
          <a:p>
            <a:fld id="{382B47E1-F59F-47B3-8D16-B2A0740F3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5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38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8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77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39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7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2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0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prompts/new_cha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F952-F51B-9E16-AE94-2AF7EC3BB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INFORMATION HIDING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50EBE-03C9-6663-B172-AE3DCD9F5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3790" y="5114025"/>
            <a:ext cx="3200400" cy="146304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Digital Watermarking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Properties, Applications and Techniques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3094A-8749-D231-8FF5-43D6BA1D77A6}"/>
              </a:ext>
            </a:extLst>
          </p:cNvPr>
          <p:cNvSpPr txBox="1"/>
          <p:nvPr/>
        </p:nvSpPr>
        <p:spPr>
          <a:xfrm>
            <a:off x="2799521" y="6100011"/>
            <a:ext cx="5092148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Adib Nikjou, Shiraz University of Technology, Spring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F5FC-DE9E-73DE-9E2E-86BA1C06E55F}"/>
              </a:ext>
            </a:extLst>
          </p:cNvPr>
          <p:cNvSpPr txBox="1"/>
          <p:nvPr/>
        </p:nvSpPr>
        <p:spPr>
          <a:xfrm>
            <a:off x="1928369" y="4806248"/>
            <a:ext cx="174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Generated by DALL-E</a:t>
            </a:r>
          </a:p>
        </p:txBody>
      </p:sp>
    </p:spTree>
    <p:extLst>
      <p:ext uri="{BB962C8B-B14F-4D97-AF65-F5344CB8AC3E}">
        <p14:creationId xmlns:p14="http://schemas.microsoft.com/office/powerpoint/2010/main" val="136151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FA7-15BC-569F-9FBE-B03D6DF2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Key Management in Digital Watermarking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Role of Keys in Watermarking Systems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2E8B7-3BF4-DC25-7D69-7D7C4B15D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Watermarking keys are secret parameters that control aspects of the embedding and extraction processes</a:t>
            </a:r>
          </a:p>
          <a:p>
            <a:endParaRPr lang="en-US" dirty="0"/>
          </a:p>
          <a:p>
            <a:r>
              <a:rPr lang="en-US" b="1" dirty="0"/>
              <a:t>Purpose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Add security to watermarking systems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Prevent unauthorized detection or removal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Enable owner-specific watermarks in the same content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b="1" dirty="0"/>
              <a:t>Analogy</a:t>
            </a:r>
            <a:r>
              <a:rPr lang="en-US" dirty="0"/>
              <a:t>: Similar to cryptographic keys but with different requirements and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A6010-D148-9234-AB82-7BD2FD78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308FE-98FD-F8D4-0F2B-380277BE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A black and white line drawing of a key&#10;&#10;AI-generated content may be incorrect.">
            <a:extLst>
              <a:ext uri="{FF2B5EF4-FFF2-40B4-BE49-F238E27FC236}">
                <a16:creationId xmlns:a16="http://schemas.microsoft.com/office/drawing/2014/main" id="{A28B5EDF-A0F6-8F10-156D-F2977173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10" y="299511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EA98B-4B93-D158-F5A3-A3F035EAD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5373-8B35-8497-1D6D-218B57B4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Key Management in Digital Watermarking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Types of Watermarking Keys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58AC1-AE8F-384B-C428-86460834C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6" y="2084831"/>
            <a:ext cx="10646505" cy="43762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Embedding Keys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Control how and where the watermark is embedded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Determine embedding strength in different regions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Generate pseudo-random sequences for spreading watermark information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Examples: </a:t>
            </a:r>
          </a:p>
          <a:p>
            <a:pPr marL="92583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Seed values for pseudo-random number generators</a:t>
            </a:r>
          </a:p>
          <a:p>
            <a:pPr marL="92583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Coefficients selection patterns</a:t>
            </a:r>
          </a:p>
          <a:p>
            <a:pPr marL="92583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Quantization parameters</a:t>
            </a:r>
          </a:p>
          <a:p>
            <a:pPr>
              <a:buNone/>
            </a:pPr>
            <a:r>
              <a:rPr lang="en-US" b="1" dirty="0"/>
              <a:t>Detection Keys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Required to properly extract or detect the watermark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May be identical to embedding key (symmetric) or different (asymmetric)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Determine detection thresholds and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4682F-C29D-0F5C-883F-45744F5A2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17512-4130-EC60-9F3A-E3CA9761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5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362A7-F76C-7B19-3A34-75EEDA46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78C35-7E54-7920-F203-1DDF298D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Key Management in Digital Watermarking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Key Management Schemes</a:t>
            </a:r>
            <a:endParaRPr lang="en-US" sz="13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39EB-13B8-270B-C39E-D56316C56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1"/>
            <a:ext cx="10266722" cy="43762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002060"/>
                </a:solidFill>
              </a:rPr>
              <a:t>Symmetric Key Watermarking</a:t>
            </a:r>
          </a:p>
          <a:p>
            <a:pPr marL="128016" lvl="1" indent="0">
              <a:buNone/>
            </a:pPr>
            <a:r>
              <a:rPr lang="en-US" sz="2400" b="1" dirty="0"/>
              <a:t>Characteristics</a:t>
            </a:r>
            <a:r>
              <a:rPr lang="en-US" sz="2400" dirty="0"/>
              <a:t>: Same key used for embedding and detection</a:t>
            </a:r>
          </a:p>
          <a:p>
            <a:pPr marL="128016" lvl="1" indent="0">
              <a:buNone/>
            </a:pPr>
            <a:endParaRPr lang="en-US" sz="2400" dirty="0"/>
          </a:p>
          <a:p>
            <a:pPr marL="128016" lvl="1" indent="0">
              <a:buNone/>
            </a:pPr>
            <a:r>
              <a:rPr lang="en-US" sz="2400" b="1" dirty="0"/>
              <a:t>Advantages</a:t>
            </a:r>
            <a:r>
              <a:rPr lang="en-US" sz="24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Simpler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Generally more robust</a:t>
            </a:r>
          </a:p>
          <a:p>
            <a:pPr marL="128016" lvl="1" indent="0">
              <a:buNone/>
            </a:pPr>
            <a:r>
              <a:rPr lang="en-US" sz="2400" b="1" dirty="0"/>
              <a:t>Disadvantages</a:t>
            </a:r>
            <a:r>
              <a:rPr lang="en-US" sz="24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Key must be kept secret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applications where secure key exchange is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D4268-E847-D0AC-9CA2-FCE0C7D8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6B9B9-A995-DFD7-F931-AE3707D0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63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FA82-0E4C-36E0-33AB-1663C974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Key Management in Digital Watermarking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Key Management Schemes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212ECA-8E32-C4F5-A011-0DCE05DC9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640" y="2334126"/>
            <a:ext cx="8592719" cy="412696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4DE96-8C24-1479-ED93-12CEA897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4BEF1-2609-214C-60EF-2D91F0E2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A8AC4C-D8EC-BEFD-D13B-2B6C5A630131}"/>
              </a:ext>
            </a:extLst>
          </p:cNvPr>
          <p:cNvSpPr txBox="1"/>
          <p:nvPr/>
        </p:nvSpPr>
        <p:spPr>
          <a:xfrm>
            <a:off x="4592773" y="2024813"/>
            <a:ext cx="30064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Symmetric Key Watermarking</a:t>
            </a:r>
          </a:p>
        </p:txBody>
      </p:sp>
    </p:spTree>
    <p:extLst>
      <p:ext uri="{BB962C8B-B14F-4D97-AF65-F5344CB8AC3E}">
        <p14:creationId xmlns:p14="http://schemas.microsoft.com/office/powerpoint/2010/main" val="2042459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A54D7-9D2F-C30D-3C79-24DA967C2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6770-C988-0860-899B-DBA24F60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Key Management in Digital Watermarking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Key Management Schemes</a:t>
            </a:r>
            <a:endParaRPr lang="en-US" sz="13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62E40-9538-4940-5B38-EBEB4A8C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1"/>
            <a:ext cx="10266722" cy="43762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002060"/>
                </a:solidFill>
              </a:rPr>
              <a:t>Asymmetric Key Watermarking</a:t>
            </a:r>
          </a:p>
          <a:p>
            <a:pPr marL="128016" lvl="1" indent="0">
              <a:buNone/>
            </a:pPr>
            <a:r>
              <a:rPr lang="en-US" sz="2400" b="1" dirty="0"/>
              <a:t>Characteristics</a:t>
            </a:r>
            <a:r>
              <a:rPr lang="en-US" sz="2400" dirty="0"/>
              <a:t>: Different keys for embedding and detection</a:t>
            </a:r>
          </a:p>
          <a:p>
            <a:pPr marL="128016" lvl="1" indent="0">
              <a:buNone/>
            </a:pPr>
            <a:endParaRPr lang="en-US" sz="2400" b="1" dirty="0"/>
          </a:p>
          <a:p>
            <a:pPr marL="128016" lvl="1" indent="0">
              <a:buNone/>
            </a:pPr>
            <a:r>
              <a:rPr lang="en-US" sz="2400" b="1" dirty="0"/>
              <a:t>Advantages</a:t>
            </a:r>
            <a:r>
              <a:rPr lang="en-US" sz="2400" dirty="0"/>
              <a:t>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detection possible without compromising security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 concept to public-key cryptography </a:t>
            </a:r>
          </a:p>
          <a:p>
            <a:pPr marL="128016" lvl="1" indent="0">
              <a:buNone/>
            </a:pPr>
            <a:r>
              <a:rPr lang="en-US" sz="2400" b="1" dirty="0"/>
              <a:t>Disadvantages</a:t>
            </a:r>
            <a:r>
              <a:rPr lang="en-US" sz="2400" dirty="0"/>
              <a:t>: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complex to implement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Generally less robust than symmetric schemes </a:t>
            </a:r>
          </a:p>
          <a:p>
            <a:pPr marL="310896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310896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2400" b="1" dirty="0"/>
              <a:t>Applications</a:t>
            </a:r>
            <a:r>
              <a:rPr lang="en-US" sz="2400" dirty="0"/>
              <a:t>: Ownership verification where public verification is needed</a:t>
            </a:r>
          </a:p>
          <a:p>
            <a:pPr marL="310896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7A832-0EE0-913D-AE37-231F805F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39DAE-5E18-8C72-A101-D270DDB2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1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1C60A4E-E6FE-AD3B-8A6A-BC620D9F6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537" y="2438370"/>
            <a:ext cx="8379902" cy="40227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258F1-AB55-E118-4993-327706EF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Key Management in Digital Watermarking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Key Management Schemes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CAFCC-4623-D562-1657-7D2008D3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00E25-81CB-1C87-3136-68527EC6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AEADF-E627-F4BA-A711-FA3AE94F12E3}"/>
              </a:ext>
            </a:extLst>
          </p:cNvPr>
          <p:cNvSpPr txBox="1"/>
          <p:nvPr/>
        </p:nvSpPr>
        <p:spPr>
          <a:xfrm>
            <a:off x="4289280" y="2164050"/>
            <a:ext cx="36134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Asymmetric Key Watermarking</a:t>
            </a:r>
          </a:p>
        </p:txBody>
      </p:sp>
    </p:spTree>
    <p:extLst>
      <p:ext uri="{BB962C8B-B14F-4D97-AF65-F5344CB8AC3E}">
        <p14:creationId xmlns:p14="http://schemas.microsoft.com/office/powerpoint/2010/main" val="185572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4E8C-BCD5-10BB-B86B-235674AB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0BAB4-89A7-EFD7-CE05-6956890E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B4824-06B2-8C65-4762-29563868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E94B4E6-70C8-1EAA-9E64-D2178173D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224802"/>
              </p:ext>
            </p:extLst>
          </p:nvPr>
        </p:nvGraphicFramePr>
        <p:xfrm>
          <a:off x="-505326" y="1567474"/>
          <a:ext cx="13523495" cy="722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253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C8F9E-556E-D6D2-0B46-BF985B06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Classification of Digital Watermarking Systems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F87A4-840C-9F82-F78D-31BA5E02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10266724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Each classification method provides a different perspective on watermarking technologies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Property-based Classification: </a:t>
            </a:r>
            <a:r>
              <a:rPr lang="en-US" dirty="0"/>
              <a:t>focuses on the inherent characteristics of watermarks (visibility, robustness, capacity)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Application-based Classification: </a:t>
            </a:r>
            <a:r>
              <a:rPr lang="en-US" dirty="0"/>
              <a:t>organizes watermarking systems by their intended use cases, from copyright protection to content enhancement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Domain-based Classification: </a:t>
            </a:r>
            <a:r>
              <a:rPr lang="en-US" dirty="0"/>
              <a:t>categorizes watermarking techniques based on where in the content the watermark is embedded, whether in the raw data or various transform domains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Detection-based Classification: </a:t>
            </a:r>
            <a:r>
              <a:rPr lang="en-US" dirty="0"/>
              <a:t>examines the different approaches to extracting and verifying watermarks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E8D46-BEE7-B36A-AD0A-A61B9020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AD722-0385-CC73-6192-764C8E26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33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2827-FE92-44D9-E24F-322D60F9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Classification of Digital Watermarking Systems</a:t>
            </a:r>
            <a:br>
              <a:rPr lang="en-US" sz="4400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Property-based Classification</a:t>
            </a:r>
            <a:endParaRPr lang="en-US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8B4A-8296-D409-0EEF-AC9E92A25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10266724" cy="402336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Perceptibility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Visible watermarks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Deliberately apparent to viewers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Examples: Television channel logos, image ownership stamps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Purpose: Immediate ownership declaration, theft deterrence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Characteristics: Less susceptible to removal, but alter original content appearance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Invisible watermarks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Imperceptible to human senses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Examples: Hidden copyright information, tracking codes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Purpose: Covert protection without affecting user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Characteristics: Maintain content quality, require detection tools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ACE10-C74F-24F7-514B-277A6137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66D29-E602-417B-7876-9C220FE9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1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012F-B598-3BA9-FC23-9B14F722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Property-based Classification</a:t>
            </a:r>
            <a:endParaRPr lang="en-US" b="1" dirty="0"/>
          </a:p>
        </p:txBody>
      </p:sp>
      <p:pic>
        <p:nvPicPr>
          <p:cNvPr id="10" name="Content Placeholder 9" descr="A bald eagle flying over water&#10;&#10;AI-generated content may be incorrect.">
            <a:extLst>
              <a:ext uri="{FF2B5EF4-FFF2-40B4-BE49-F238E27FC236}">
                <a16:creationId xmlns:a16="http://schemas.microsoft.com/office/drawing/2014/main" id="{3C1D6D3A-C976-CEBC-5202-1E24270D07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2488036"/>
            <a:ext cx="5603834" cy="3735889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056A2-F02A-8882-E267-0C807FD5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93214-7C37-173F-65F2-6699178D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19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8C7F2CB-6D20-E344-9637-4D2D886C80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09666" y="2446505"/>
            <a:ext cx="5074498" cy="381895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A778D2-7150-689A-233A-91D4FC6DADB9}"/>
              </a:ext>
            </a:extLst>
          </p:cNvPr>
          <p:cNvSpPr txBox="1"/>
          <p:nvPr/>
        </p:nvSpPr>
        <p:spPr>
          <a:xfrm>
            <a:off x="1447800" y="2084832"/>
            <a:ext cx="341696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Visible, Watermarked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FD4CA-1F8D-8A25-86D4-1917D3DB9214}"/>
              </a:ext>
            </a:extLst>
          </p:cNvPr>
          <p:cNvSpPr txBox="1"/>
          <p:nvPr/>
        </p:nvSpPr>
        <p:spPr>
          <a:xfrm>
            <a:off x="6977596" y="2088318"/>
            <a:ext cx="341696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Visible, Watermarked image</a:t>
            </a:r>
          </a:p>
        </p:txBody>
      </p:sp>
    </p:spTree>
    <p:extLst>
      <p:ext uri="{BB962C8B-B14F-4D97-AF65-F5344CB8AC3E}">
        <p14:creationId xmlns:p14="http://schemas.microsoft.com/office/powerpoint/2010/main" val="179469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F3C1-647A-E396-7C67-5F16E7AA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Lecture Overview</a:t>
            </a:r>
            <a:br>
              <a:rPr lang="en-US" dirty="0"/>
            </a:br>
            <a:r>
              <a:rPr lang="en-US" sz="2800" dirty="0"/>
              <a:t>DIGITAL WATERMARKING: PROPERTIES, APPLICATIONS AND TECHNIQUES</a:t>
            </a:r>
            <a:endParaRPr lang="en-US" sz="1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1D50-2B26-22F4-9D92-84A1241F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1. Introduction to Digital Watermarking</a:t>
            </a:r>
          </a:p>
          <a:p>
            <a:pPr lvl="1"/>
            <a:r>
              <a:rPr lang="en-US" b="1" dirty="0"/>
              <a:t>Definition</a:t>
            </a:r>
            <a:r>
              <a:rPr lang="en-US" dirty="0"/>
              <a:t>: What is digital watermarking</a:t>
            </a:r>
            <a:r>
              <a:rPr lang="en-US" dirty="0">
                <a:latin typeface="+mj-lt"/>
              </a:rPr>
              <a:t>?</a:t>
            </a:r>
          </a:p>
          <a:p>
            <a:pPr lvl="1"/>
            <a:r>
              <a:rPr lang="en-US" b="1" dirty="0"/>
              <a:t>Watermarking as Communication</a:t>
            </a:r>
            <a:r>
              <a:rPr lang="en-US" dirty="0"/>
              <a:t>: Sender-receiver model</a:t>
            </a:r>
          </a:p>
          <a:p>
            <a:pPr lvl="1"/>
            <a:r>
              <a:rPr lang="en-US" b="1" dirty="0"/>
              <a:t>Purpose and Motivation</a:t>
            </a:r>
            <a:r>
              <a:rPr lang="en-US" dirty="0"/>
              <a:t>: Why watermark digital content </a:t>
            </a:r>
            <a:r>
              <a:rPr lang="en-US" sz="1900" dirty="0">
                <a:latin typeface="+mj-lt"/>
              </a:rPr>
              <a:t>?</a:t>
            </a:r>
            <a:endParaRPr lang="en-US" b="1" dirty="0">
              <a:latin typeface="+mj-lt"/>
            </a:endParaRPr>
          </a:p>
          <a:p>
            <a:r>
              <a:rPr lang="en-US" b="1" dirty="0"/>
              <a:t>2. Watermarking System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Components</a:t>
            </a:r>
            <a:r>
              <a:rPr lang="en-US" dirty="0"/>
              <a:t>: Host, watermark, embedding algorithm, extraction algorithm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Process Flow</a:t>
            </a:r>
            <a:r>
              <a:rPr lang="en-US" dirty="0"/>
              <a:t>: Embedding and extraction processes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Communication Model</a:t>
            </a:r>
            <a:r>
              <a:rPr lang="en-US" dirty="0"/>
              <a:t>: Channel characteristics and constraints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Key Management</a:t>
            </a:r>
            <a:r>
              <a:rPr lang="en-US" dirty="0"/>
              <a:t>: Role of keys in watermarking systems</a:t>
            </a:r>
          </a:p>
          <a:p>
            <a:r>
              <a:rPr lang="en-US" b="1" dirty="0"/>
              <a:t>3. Classification of Watermarking Systems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Property-based Classification</a:t>
            </a:r>
            <a:r>
              <a:rPr lang="en-US" dirty="0"/>
              <a:t>: How watermarking systems differ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Application-based Classification</a:t>
            </a:r>
            <a:r>
              <a:rPr lang="en-US" dirty="0"/>
              <a:t>: Purpose-driven categorization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Domain-based Classification</a:t>
            </a:r>
            <a:r>
              <a:rPr lang="en-US" dirty="0"/>
              <a:t>: Where watermarks are embedded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Detection-based Classification</a:t>
            </a:r>
            <a:r>
              <a:rPr lang="en-US" dirty="0"/>
              <a:t>: How watermarks are extracted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74169-2756-B5E6-FF31-2A010CA4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DEB55-7ACB-EA23-6545-2FEA29E1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4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BFB0-6505-75DC-B2E6-990C0712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Property-based Classification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5EEB-12BB-4BC7-4B95-080FFFEB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F0FC6-8964-8B36-A718-71E831FC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D775F79-1840-AC75-A3A1-D588362210F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33" y="2514779"/>
            <a:ext cx="4787267" cy="375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F1188EC-4F92-0CA2-9E6D-44F7300CB2B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6" b="49629"/>
          <a:stretch>
            <a:fillRect/>
          </a:stretch>
        </p:blipFill>
        <p:spPr bwMode="auto">
          <a:xfrm>
            <a:off x="6822755" y="3780383"/>
            <a:ext cx="3810223" cy="107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BA2FF-342E-7E71-3927-5E6DCE9E3F64}"/>
              </a:ext>
            </a:extLst>
          </p:cNvPr>
          <p:cNvSpPr txBox="1"/>
          <p:nvPr/>
        </p:nvSpPr>
        <p:spPr>
          <a:xfrm>
            <a:off x="2060055" y="2084832"/>
            <a:ext cx="32846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Invisible, Watermarked Image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7F8F4-1FE5-512D-536D-76396829ECEC}"/>
              </a:ext>
            </a:extLst>
          </p:cNvPr>
          <p:cNvSpPr txBox="1"/>
          <p:nvPr/>
        </p:nvSpPr>
        <p:spPr>
          <a:xfrm>
            <a:off x="7632992" y="3326308"/>
            <a:ext cx="21897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Extracted Watermark</a:t>
            </a:r>
          </a:p>
        </p:txBody>
      </p:sp>
    </p:spTree>
    <p:extLst>
      <p:ext uri="{BB962C8B-B14F-4D97-AF65-F5344CB8AC3E}">
        <p14:creationId xmlns:p14="http://schemas.microsoft.com/office/powerpoint/2010/main" val="219855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22EB-BBD4-5C6F-CFF9-E0A8ADFD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Property-based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392A-DBE8-422D-BC4B-A14B8A469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Robustness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Robust watermarks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Designed to survive various manipulations and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Resist compression, filtering, geometric transformations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Examples: Copyright protection watermarks, broadcast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Key property: Balance between robustness and imperceptibility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Fragile watermarks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Intentionally vulnerable, easily destroyed by modifications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Purpose: Content integrity verification, tamper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Examples: Document authentication, medical image integrity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Key property: Sensitivity to alterations, ability to localize tampering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24791-BBA2-49C1-0B5B-24391D74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EAF78-39F7-38D1-9BCC-8806CE53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4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FB6E-28F3-38E3-1A8F-DCD74E5C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>
                <a:solidFill>
                  <a:srgbClr val="0070C0"/>
                </a:solidFill>
              </a:rPr>
              <a:t>Classification of Digital Watermarking Systems</a:t>
            </a:r>
            <a:br>
              <a:rPr lang="en-US" sz="5400" dirty="0">
                <a:solidFill>
                  <a:srgbClr val="0070C0"/>
                </a:solidFill>
              </a:rPr>
            </a:br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Property-based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EB87-9A12-9E52-ACF1-BDF9A2D0B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sz="2400" b="1" dirty="0"/>
              <a:t>Semi-fragile watermarks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Hybrid approach with selective robustness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Survive acceptable processing (compression, minor edits)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Destroyed by significant modifications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Examples: News photo authentication, selective content verification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080FA-B453-C23A-2777-6EA4991B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EBEB9-F51D-2974-0B7B-2E34993D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40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D0F7-2F8E-8C9E-4CA1-E87D641E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4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32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Property-based Classification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D00389-68B2-1A39-9BC4-DB1E52CB2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62" y="1785325"/>
            <a:ext cx="7808875" cy="47768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85EF3-FF54-F610-898C-C7CA95A96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6D3EB-B7C2-CC72-A084-BB9A8FE5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FD583E-87FD-A425-3323-A100CE241199}"/>
              </a:ext>
            </a:extLst>
          </p:cNvPr>
          <p:cNvSpPr txBox="1"/>
          <p:nvPr/>
        </p:nvSpPr>
        <p:spPr>
          <a:xfrm>
            <a:off x="1235773" y="2618739"/>
            <a:ext cx="191157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of Robust Watermarking</a:t>
            </a:r>
          </a:p>
        </p:txBody>
      </p:sp>
    </p:spTree>
    <p:extLst>
      <p:ext uri="{BB962C8B-B14F-4D97-AF65-F5344CB8AC3E}">
        <p14:creationId xmlns:p14="http://schemas.microsoft.com/office/powerpoint/2010/main" val="667354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7ABD-A456-A737-51C2-C46D3AEF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4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6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31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Property-based Classification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6CA1B9-602A-2A36-D354-D6DAC01A9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883" y="1707241"/>
            <a:ext cx="6239433" cy="475385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06FFC-79FD-306F-67D5-A5E3B05E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7EB5C-5CCB-2102-3D17-49571A68B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6495E-CCB9-8BA6-F7E1-56A31EC75C3C}"/>
              </a:ext>
            </a:extLst>
          </p:cNvPr>
          <p:cNvSpPr txBox="1"/>
          <p:nvPr/>
        </p:nvSpPr>
        <p:spPr>
          <a:xfrm>
            <a:off x="1254969" y="2394284"/>
            <a:ext cx="171907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of </a:t>
            </a:r>
          </a:p>
          <a:p>
            <a:pPr algn="ctr"/>
            <a:r>
              <a:rPr lang="en-US" b="1" dirty="0"/>
              <a:t>Fragile Watermarking</a:t>
            </a:r>
          </a:p>
        </p:txBody>
      </p:sp>
    </p:spTree>
    <p:extLst>
      <p:ext uri="{BB962C8B-B14F-4D97-AF65-F5344CB8AC3E}">
        <p14:creationId xmlns:p14="http://schemas.microsoft.com/office/powerpoint/2010/main" val="2916058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DABC-47B8-A8AA-37C2-B14550D4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4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Property-based Classification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39F7D-B7FD-98F5-1D0C-33278F02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07C11-5598-877B-7448-ED2D7408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6258C4-821C-D51A-9F79-9E03BA62B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1113" y="1863200"/>
            <a:ext cx="7009737" cy="45978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5B542C-7834-0629-5B58-B283D309B115}"/>
              </a:ext>
            </a:extLst>
          </p:cNvPr>
          <p:cNvSpPr txBox="1"/>
          <p:nvPr/>
        </p:nvSpPr>
        <p:spPr>
          <a:xfrm>
            <a:off x="1024127" y="2225842"/>
            <a:ext cx="32569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Fragile Watermarking can be used not only to detect attacks but also to recover the host image after the attack.</a:t>
            </a:r>
          </a:p>
          <a:p>
            <a:endParaRPr lang="en-US" dirty="0"/>
          </a:p>
          <a:p>
            <a:r>
              <a:rPr lang="en-US" dirty="0"/>
              <a:t>b and e – Attacked Watermark</a:t>
            </a:r>
          </a:p>
          <a:p>
            <a:r>
              <a:rPr lang="en-US" dirty="0"/>
              <a:t>c and f – Recovered Host Image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277C3-9C9E-2772-622B-11C895EB09AB}"/>
              </a:ext>
            </a:extLst>
          </p:cNvPr>
          <p:cNvSpPr txBox="1"/>
          <p:nvPr/>
        </p:nvSpPr>
        <p:spPr>
          <a:xfrm>
            <a:off x="1024127" y="4398177"/>
            <a:ext cx="3256986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Lin, C.-C.; Lee, T.-L.; Chang, Y.-F.; Shiu, P.-F.; Zhang, B. Fragile Watermarking for Tamper Localization and Self-Recovery Based on AMBTC and VQ. </a:t>
            </a:r>
            <a:r>
              <a:rPr lang="en-US" sz="1200" i="1" dirty="0"/>
              <a:t>Electronics</a:t>
            </a:r>
            <a:r>
              <a:rPr lang="en-US" sz="1200" dirty="0"/>
              <a:t> </a:t>
            </a:r>
            <a:r>
              <a:rPr lang="en-US" sz="1200" b="1" dirty="0"/>
              <a:t>2023</a:t>
            </a:r>
            <a:r>
              <a:rPr lang="en-US" sz="1200" dirty="0"/>
              <a:t>, </a:t>
            </a:r>
            <a:r>
              <a:rPr lang="en-US" sz="1200" i="1" dirty="0"/>
              <a:t>12</a:t>
            </a:r>
            <a:r>
              <a:rPr lang="en-US" sz="1200" dirty="0"/>
              <a:t>, 415. </a:t>
            </a:r>
            <a:r>
              <a:rPr lang="en-US" sz="1200" b="1" dirty="0"/>
              <a:t>https://doi.org/10.3390/electronics12020415 </a:t>
            </a:r>
          </a:p>
        </p:txBody>
      </p:sp>
    </p:spTree>
    <p:extLst>
      <p:ext uri="{BB962C8B-B14F-4D97-AF65-F5344CB8AC3E}">
        <p14:creationId xmlns:p14="http://schemas.microsoft.com/office/powerpoint/2010/main" val="2003037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66BF-CAD9-EF69-D520-BA7CE6C8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Property-based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88233-F58B-F356-6CA1-F84D46054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00990"/>
            <a:ext cx="10912641" cy="456010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Capacity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Zero-bit (detection) watermarking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detects presence/absence of watermark ( No Bit changes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Copy protection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Highest robustness potential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Low-capacity watermarking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Embeds small amount of data (</a:t>
            </a:r>
            <a:r>
              <a:rPr lang="en-US" dirty="0">
                <a:solidFill>
                  <a:srgbClr val="C00000"/>
                </a:solidFill>
              </a:rPr>
              <a:t>typically &lt; 100 bits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Examples: Owner ID, simple metadata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balance between robustness and capacity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High-capacity watermarking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Embeds substantial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Examples: Content enrichment, auxiliary data channels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Often sacrifices robustness for capacity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580E2-479C-25FD-6E5C-0A447AC4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7C000-8AC4-EF63-E1D0-FA9392B4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05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DEC15-6395-FB71-007A-7DC30EC2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Property-based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4D08E-5D84-5B92-B766-1FA918D2F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Zero-bit (detection) watermarking (Cont’d)</a:t>
            </a:r>
          </a:p>
          <a:p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Definition: </a:t>
            </a:r>
            <a:r>
              <a:rPr lang="en-US" sz="2000" dirty="0"/>
              <a:t>A watermarking method that doesn’t embed a hidden message but simply indicates whether a watermark is present. ( Whether Host image has been changed or not 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How It Works: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Extracts robust features (e.g., key points, edge data) from the original media.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Constructs a watermark externally (without altering the original file).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The watermark is registered in a secure repository for later authentication.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0BC0E-F949-4B80-6003-7A0DB6FC3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F034A-5249-E3A8-3C11-2281ED1D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50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E928-58E6-7B43-FD9D-25F16300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Property-based Classification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472E8-FDFE-1ADA-5A4B-C78034C9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D4E69-82EE-B23E-F321-66FD23A5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DE344C4-08DA-FD67-AFF0-569EC0B1D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8" y="2305050"/>
            <a:ext cx="11946743" cy="409575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F04733-BB3C-6C04-9775-E6E2CCE95E6F}"/>
              </a:ext>
            </a:extLst>
          </p:cNvPr>
          <p:cNvSpPr txBox="1"/>
          <p:nvPr/>
        </p:nvSpPr>
        <p:spPr>
          <a:xfrm>
            <a:off x="736600" y="1981884"/>
            <a:ext cx="450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Zero-bit (detection) Watermarking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68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8538-162F-82AA-B892-E23AC09C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4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72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31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Property-based Classification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0153A3-DCF7-31FD-8B6F-88ECF9D1C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4066" y="1705222"/>
            <a:ext cx="8083805" cy="47558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A6661-170A-9D21-39BB-2C17E6CB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6FF03-3791-CAAB-1D53-D1FB1E06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8A86D-F83E-9FBB-E4B5-C9CB17264CCB}"/>
              </a:ext>
            </a:extLst>
          </p:cNvPr>
          <p:cNvSpPr txBox="1"/>
          <p:nvPr/>
        </p:nvSpPr>
        <p:spPr>
          <a:xfrm>
            <a:off x="1024127" y="2722238"/>
            <a:ext cx="167238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of </a:t>
            </a:r>
          </a:p>
          <a:p>
            <a:pPr algn="ctr"/>
            <a:r>
              <a:rPr lang="en-US" b="1" dirty="0"/>
              <a:t>Zero-Bit Watermarking</a:t>
            </a:r>
          </a:p>
        </p:txBody>
      </p:sp>
    </p:spTree>
    <p:extLst>
      <p:ext uri="{BB962C8B-B14F-4D97-AF65-F5344CB8AC3E}">
        <p14:creationId xmlns:p14="http://schemas.microsoft.com/office/powerpoint/2010/main" val="219937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C0D5B-5A59-65E5-6B9D-F03EDDD2B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5449-35D8-4EE1-35E6-EBFF721E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Lecture Overview</a:t>
            </a:r>
            <a:br>
              <a:rPr lang="en-US" dirty="0"/>
            </a:br>
            <a:r>
              <a:rPr lang="en-US" sz="2800" dirty="0"/>
              <a:t>DIGITAL WATERMARKING: PROPERTIES, APPLICATIONS AND TECHNIQUES</a:t>
            </a:r>
            <a:endParaRPr lang="en-US" sz="1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B77D4-6A0A-D558-60C5-CAB42971D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4. Properties of Watermarking Systems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Blind vs. Non-blind</a:t>
            </a:r>
            <a:r>
              <a:rPr lang="en-US" dirty="0"/>
              <a:t>: Detection requirements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Perceptible vs. Imperceptible</a:t>
            </a:r>
            <a:r>
              <a:rPr lang="en-US" dirty="0"/>
              <a:t>: Visibility considerations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Private vs. Public</a:t>
            </a:r>
            <a:r>
              <a:rPr lang="en-US" dirty="0"/>
              <a:t>: Access control aspects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Robust vs. Fragile vs. Semi-fragile</a:t>
            </a:r>
            <a:r>
              <a:rPr lang="en-US" dirty="0"/>
              <a:t>: Resistance to modifications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Spatial vs. Transform Domain</a:t>
            </a:r>
            <a:r>
              <a:rPr lang="en-US" dirty="0"/>
              <a:t>: Implementation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Lossless vs. Lossy</a:t>
            </a:r>
            <a:r>
              <a:rPr lang="en-US" dirty="0"/>
              <a:t>: Content preservation capabilities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Capacity and Payload</a:t>
            </a:r>
            <a:r>
              <a:rPr lang="en-US" dirty="0"/>
              <a:t>: Information density considerations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Security Aspects</a:t>
            </a:r>
            <a:r>
              <a:rPr lang="en-US" dirty="0"/>
              <a:t>: Protection against attacks</a:t>
            </a:r>
          </a:p>
          <a:p>
            <a:pPr>
              <a:buNone/>
            </a:pPr>
            <a:r>
              <a:rPr lang="en-US" b="1" dirty="0"/>
              <a:t>5. The Watermarking Dilemma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Quality-Robustness-Capacity Triangle</a:t>
            </a:r>
            <a:r>
              <a:rPr lang="en-US" dirty="0"/>
              <a:t>: Fundamental trade-offs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Optimization Strategies</a:t>
            </a:r>
            <a:r>
              <a:rPr lang="en-US" dirty="0"/>
              <a:t>: Application-specific balancing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Performance Metrics</a:t>
            </a:r>
            <a:r>
              <a:rPr lang="en-US" dirty="0"/>
              <a:t>: How to measure watermarking effectiveness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BF532-7AF2-CFC2-630B-1DC29D25E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E8A63-B0CA-6F48-048C-5D035953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0981-363C-5B37-D599-A5D826F5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Application-based Classification</a:t>
            </a:r>
            <a:endParaRPr lang="en-US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7C965B-EC08-29D7-058D-D7BDB5875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8941164"/>
              </p:ext>
            </p:extLst>
          </p:nvPr>
        </p:nvGraphicFramePr>
        <p:xfrm>
          <a:off x="268516" y="1624263"/>
          <a:ext cx="10899357" cy="4752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FD078-8E36-B192-87ED-FD3612C50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705EE-EB66-5AAD-1C96-626491EB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14C434-C1AE-B570-E31B-AB259F2894FC}"/>
              </a:ext>
            </a:extLst>
          </p:cNvPr>
          <p:cNvSpPr/>
          <p:nvPr/>
        </p:nvSpPr>
        <p:spPr>
          <a:xfrm>
            <a:off x="5041233" y="3642920"/>
            <a:ext cx="1876926" cy="1127601"/>
          </a:xfrm>
          <a:prstGeom prst="roundRect">
            <a:avLst/>
          </a:prstGeom>
          <a:solidFill>
            <a:srgbClr val="C00000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Digital Watermarking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6328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2FE5-F66E-58E2-CC1D-5D8E9241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Application-based Classification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25480-96D5-42B5-6A70-1F83D1D9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Copyright Protection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Establishes ownership rights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Provides evidence for infringement claims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Requirements: </a:t>
            </a:r>
            <a:r>
              <a:rPr lang="en-US" sz="2000" b="1" dirty="0"/>
              <a:t>High robustness, security, long-term persistence (Robust Watermarking)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Examples: Professional photography, music distribution, film production</a:t>
            </a:r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Content Authentication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Verifies content integrity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Detects and potentially localizes tampering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Requirements: </a:t>
            </a:r>
            <a:r>
              <a:rPr lang="en-US" sz="2000" b="1" dirty="0"/>
              <a:t>Sensitivity to malicious modifications (Fragile Watermarking)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Examples: Legal documents, news media, medical images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92E51-2624-B39F-7284-31C77C8E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5F5CC-335B-51C4-C388-EBA2D624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27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8302-18DF-0BCF-6FAD-3598467D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Application-based Classification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26EB52-D060-CB0B-4090-1514708DF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800" y="2032320"/>
            <a:ext cx="8089293" cy="44287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BEF95-4BC4-6388-0929-C08E60C15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F4C88-0AF5-7661-1CF7-79658E84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58AC7-F05E-A77C-9E05-2380D1B07FA2}"/>
              </a:ext>
            </a:extLst>
          </p:cNvPr>
          <p:cNvSpPr txBox="1"/>
          <p:nvPr/>
        </p:nvSpPr>
        <p:spPr>
          <a:xfrm>
            <a:off x="1159940" y="2690336"/>
            <a:ext cx="15655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of</a:t>
            </a:r>
          </a:p>
          <a:p>
            <a:pPr algn="ctr"/>
            <a:r>
              <a:rPr lang="en-US" b="1" dirty="0"/>
              <a:t>Asymmetric Key Usage for Copyright Protection</a:t>
            </a:r>
          </a:p>
        </p:txBody>
      </p:sp>
    </p:spTree>
    <p:extLst>
      <p:ext uri="{BB962C8B-B14F-4D97-AF65-F5344CB8AC3E}">
        <p14:creationId xmlns:p14="http://schemas.microsoft.com/office/powerpoint/2010/main" val="1403157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A82C-27D8-62F7-FE9B-07F2BAEC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Application-based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20CE0-96D7-0B2A-8C66-19BD93CE5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Copy Control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Restricts unauthorized duplication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Enforces usage rules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Requirements: </a:t>
            </a:r>
            <a:r>
              <a:rPr lang="en-US" sz="2000" b="1" dirty="0"/>
              <a:t>Hardware/software integration, standardization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Examples: DVD protection, broadcast content, premium streaming</a:t>
            </a:r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Ownership Identification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Embeds creator or distributor information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May include contact details or license information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Requirements: </a:t>
            </a:r>
            <a:r>
              <a:rPr lang="en-US" sz="2000" b="1" dirty="0"/>
              <a:t>Readability, persistence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Examples: Stock photography, royalty-free music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63B34-6D12-61CD-838C-69BD894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9D3C9-D886-4E96-2A24-1A2F8F44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7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FB2F-8B85-D405-E65B-A5FEA104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Application-based Classification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1D85B1-6F3F-55ED-CCCA-90251CAB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9262" y="1754004"/>
            <a:ext cx="7433475" cy="470709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6106F-7450-48EB-309C-805EEAE9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20EF9-5119-465F-0B80-55CDF313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4E482-8D9E-963E-A9D4-CA005D9AA298}"/>
              </a:ext>
            </a:extLst>
          </p:cNvPr>
          <p:cNvSpPr txBox="1"/>
          <p:nvPr/>
        </p:nvSpPr>
        <p:spPr>
          <a:xfrm>
            <a:off x="1814750" y="2782669"/>
            <a:ext cx="15655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of</a:t>
            </a:r>
          </a:p>
          <a:p>
            <a:pPr algn="ctr"/>
            <a:r>
              <a:rPr lang="en-US" b="1" dirty="0"/>
              <a:t>Digital Watermarking for</a:t>
            </a:r>
          </a:p>
          <a:p>
            <a:pPr algn="ctr"/>
            <a:r>
              <a:rPr lang="en-US" b="1" dirty="0"/>
              <a:t>Copy Control</a:t>
            </a:r>
          </a:p>
        </p:txBody>
      </p:sp>
    </p:spTree>
    <p:extLst>
      <p:ext uri="{BB962C8B-B14F-4D97-AF65-F5344CB8AC3E}">
        <p14:creationId xmlns:p14="http://schemas.microsoft.com/office/powerpoint/2010/main" val="2966431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FA5B8-503D-5C9F-038C-ADED020F3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67C9-1B1E-E092-04CE-472D2EDE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Application-based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7F216-0D74-391D-5579-525F8DA8D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Transaction Tracking (Fingerprinting)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Embeds unique customer/transaction identifiers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Enables tracing unauthorized distribution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Requirements: </a:t>
            </a:r>
            <a:r>
              <a:rPr lang="en-US" sz="2000" b="1" dirty="0"/>
              <a:t>Unique watermarks, collusion resistance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Examples: Pre-release movie screenings, confidential documents</a:t>
            </a:r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Broadcast Monitoring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Tracks content usage in broadcasts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Automates royalty management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Requirements: </a:t>
            </a:r>
            <a:r>
              <a:rPr lang="en-US" sz="2000" b="1" dirty="0"/>
              <a:t>Real-time detection, robustness to broadcast processing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Examples: Commercial tracking, music airplay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F0C9E-305E-AF2B-1F4E-7C021DAD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EBB43-F1D2-C77F-03D4-3133FBAB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2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C143A-DA0C-E8F4-F1D9-9C1197FA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Application-based Classification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6A8E61-0B2C-637D-2F13-AA10E1708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678" y="1933946"/>
            <a:ext cx="7749675" cy="45271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3AE52-B693-98CA-0D02-5147773A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1BFBA-3C67-A5A7-4FF8-5DD3183C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7622C-FB4D-B973-1A58-1FE87E7D3778}"/>
              </a:ext>
            </a:extLst>
          </p:cNvPr>
          <p:cNvSpPr txBox="1"/>
          <p:nvPr/>
        </p:nvSpPr>
        <p:spPr>
          <a:xfrm>
            <a:off x="1159940" y="2690336"/>
            <a:ext cx="15655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of</a:t>
            </a:r>
          </a:p>
          <a:p>
            <a:pPr algn="ctr"/>
            <a:r>
              <a:rPr lang="en-US" b="1" dirty="0"/>
              <a:t>Digital Watermarking for Fingerprinting</a:t>
            </a:r>
          </a:p>
        </p:txBody>
      </p:sp>
    </p:spTree>
    <p:extLst>
      <p:ext uri="{BB962C8B-B14F-4D97-AF65-F5344CB8AC3E}">
        <p14:creationId xmlns:p14="http://schemas.microsoft.com/office/powerpoint/2010/main" val="1018015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0408-890D-243E-36A7-CC88B0ED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Application-based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D3FB9-E7E8-51ED-DAE5-71D434506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10266724" cy="402336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Content Authentication Needs Fragile Watermarking </a:t>
            </a:r>
            <a:r>
              <a:rPr lang="en-US" b="1" dirty="0"/>
              <a:t>But can we use</a:t>
            </a:r>
            <a:r>
              <a:rPr lang="en-US" b="1" dirty="0">
                <a:solidFill>
                  <a:srgbClr val="C00000"/>
                </a:solidFill>
              </a:rPr>
              <a:t> Robust Watermarking </a:t>
            </a:r>
            <a:r>
              <a:rPr lang="en-US" b="1" dirty="0"/>
              <a:t>to achieve Content Authentication?</a:t>
            </a:r>
          </a:p>
          <a:p>
            <a:pPr lvl="1"/>
            <a:r>
              <a:rPr lang="en-US" sz="2000" b="1" dirty="0"/>
              <a:t>Yes ! By creating the watermark from the host image itself. ( Non-Blind Method )</a:t>
            </a:r>
          </a:p>
          <a:p>
            <a:pPr lvl="2"/>
            <a:r>
              <a:rPr lang="en-US" sz="2000" b="1" dirty="0"/>
              <a:t>Transmitter: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A212D-8BAC-E25C-7338-1DC5E5F3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BD851-D720-5EBC-AEE5-20BDD3D7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E650B-5AF5-1F6B-5980-76444205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3584448"/>
            <a:ext cx="6897063" cy="2648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077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7812E-8831-3EAB-293D-DA99B15A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60D6-B65D-F01E-B32F-94297555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Application-based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F0B8A-2876-9732-5CC5-8F9F2B85A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b="1" dirty="0"/>
              <a:t>Receiver</a:t>
            </a:r>
            <a:r>
              <a:rPr lang="en-US" b="1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32C58-AFC8-DBFB-5399-6CE9CE9D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6C3FF-BA05-F046-4B4F-D0FE7C1FC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BBED6D-4F5F-7BF7-9966-11BECBF3F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91" y="2084832"/>
            <a:ext cx="6035199" cy="41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43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F7CD-CFB8-1DD6-963B-CC37F527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45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Domain-based Classification</a:t>
            </a:r>
            <a:endParaRPr lang="en-US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BCE7B1-8AF2-69E2-D5C9-DF31C09B8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994488"/>
              </p:ext>
            </p:extLst>
          </p:nvPr>
        </p:nvGraphicFramePr>
        <p:xfrm>
          <a:off x="901150" y="1965479"/>
          <a:ext cx="9746796" cy="4211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83770-EAF7-EAA6-7231-3945C163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E4D7B-C04C-3D80-722B-B7DA9DBA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6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163D-D448-AB6F-EDF9-411BF26E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Introduction to Digital Watermarking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What is Digital Watermarking?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30C9-4002-0C91-83AD-00BD9185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Digital watermarking is the process of embedding information into digital media (images, audio, video, documents) in a way that is difficult to remove. It is sometimes considered to be one of the information hiding sub branches.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Information Hiding closely parallels the concept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of encapsulation in programming, as both involve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hiding internal data while maintaining external functionality.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9CFD8-B206-5EB9-3FDB-E1A13264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28D3A-1552-E57E-F038-AF457562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6940B70-A5D3-076B-74B1-94AB50FA8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90346"/>
              </p:ext>
            </p:extLst>
          </p:nvPr>
        </p:nvGraphicFramePr>
        <p:xfrm>
          <a:off x="6741696" y="3404937"/>
          <a:ext cx="5450304" cy="2644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8923294-1732-BD18-8E7C-9008B5F75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188" y="4858758"/>
            <a:ext cx="3985605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67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77C5E-A109-3504-EA9C-BA6B7C2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4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lang="en-US" dirty="0"/>
            </a:b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Domain-based Classification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CE545-7608-8F43-6A6E-CA4FD7826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6" y="2468603"/>
            <a:ext cx="10266724" cy="402336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Direct manipulation of content elements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Image: Pixel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Audio: Sample amplitudes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Video: Frame pixels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Common techniques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Least Significant Bit (LSB) modification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Additive noise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Correlation-based embedding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Characteristics</a:t>
            </a:r>
            <a:r>
              <a:rPr lang="en-US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Generally simpler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Lower computational complexity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Often less robust against processing</a:t>
            </a:r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CD2FD-259F-1A91-77BE-AC9CDE2B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0FB8F-4557-E705-FCA8-EC857602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A2B64-EDF8-1256-5088-54709DA92B19}"/>
              </a:ext>
            </a:extLst>
          </p:cNvPr>
          <p:cNvSpPr txBox="1"/>
          <p:nvPr/>
        </p:nvSpPr>
        <p:spPr>
          <a:xfrm>
            <a:off x="1024127" y="1867235"/>
            <a:ext cx="440211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Spatial Domain Watermarking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3B84996-73E3-5EA3-E13A-277C72955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524857"/>
              </p:ext>
            </p:extLst>
          </p:nvPr>
        </p:nvGraphicFramePr>
        <p:xfrm>
          <a:off x="5606716" y="2815388"/>
          <a:ext cx="6388769" cy="2916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1433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9A187-1E15-7A12-CA02-0EEE05290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1614-022D-136B-390B-1669EC67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49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lang="en-US" dirty="0"/>
            </a:b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Domain-based Classification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2954E-53B9-6557-E589-161F309CE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5" y="2468602"/>
            <a:ext cx="10766821" cy="4389397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Discrete Cosine Transform (DCT)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Used in JPEG compression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Modification of frequency coefficients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Examples: Cox's spread spectrum technique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Properties: Good for block-based approaches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Discrete Wavelet Transform (DWT)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Multi-resolution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Better spatial localization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Examples: Medical image watermarking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Properties: Suitable for progressive transmission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Discrete Fourier Transform (DFT)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Modification in frequency 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Examples: Rotation-resistant watermarking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Properties: Potential for rotation invariance</a:t>
            </a:r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188BE-E387-AD22-3892-DBC4DA96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0BB4A-176B-F9BE-C6B9-0C3C2E04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38A8F-082E-6E8A-362C-50BAF2639801}"/>
              </a:ext>
            </a:extLst>
          </p:cNvPr>
          <p:cNvSpPr txBox="1"/>
          <p:nvPr/>
        </p:nvSpPr>
        <p:spPr>
          <a:xfrm>
            <a:off x="1024127" y="1867235"/>
            <a:ext cx="454649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Transform Domain Watermarking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D009D0F-A576-7D9B-DDCD-93D4DAE57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360136"/>
              </p:ext>
            </p:extLst>
          </p:nvPr>
        </p:nvGraphicFramePr>
        <p:xfrm>
          <a:off x="5570621" y="1748935"/>
          <a:ext cx="6448750" cy="498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3757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7C1A-0F7E-FD8C-A9EA-7AB45A51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Detection-based Classification</a:t>
            </a:r>
            <a:endParaRPr lang="en-US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E30E-EDFF-966D-74A9-28425003C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Non-Coherent Detection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Simple threshold-based detection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No synchronization with original watermark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Examples: Basic presence detection systems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Characteristics: Lower complexity, less reliable</a:t>
            </a:r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Coherent Detection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Synchronized detection using watermark pattern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Usually requires watermark information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Examples: Correlation-based detection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Characteristics: More reliable, higher complexity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91567-3D8A-3867-9152-A97B4F06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52536-19B3-97FE-18BF-E96790E9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43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B482-58A9-60EF-6DC7-05151A8C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Detection-based Classification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A3AB20-5EDD-7A85-1D52-C4482AF9C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3359" y="1839990"/>
            <a:ext cx="8114513" cy="462110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3A2D3-A2F4-12A1-E1CC-D8D1C23E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6A9DC-0046-9F6A-AD1C-CAE6AB7A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E6ADB0-62FF-431E-A55A-F333E010C3C1}"/>
              </a:ext>
            </a:extLst>
          </p:cNvPr>
          <p:cNvSpPr txBox="1"/>
          <p:nvPr/>
        </p:nvSpPr>
        <p:spPr>
          <a:xfrm>
            <a:off x="1215189" y="2285999"/>
            <a:ext cx="154004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of </a:t>
            </a:r>
          </a:p>
          <a:p>
            <a:pPr algn="ctr"/>
            <a:r>
              <a:rPr lang="en-US" b="1" dirty="0"/>
              <a:t>Non-Coherent</a:t>
            </a:r>
          </a:p>
          <a:p>
            <a:pPr algn="ctr"/>
            <a:r>
              <a:rPr lang="en-US" b="1" dirty="0"/>
              <a:t> Detection</a:t>
            </a:r>
          </a:p>
        </p:txBody>
      </p:sp>
    </p:spTree>
    <p:extLst>
      <p:ext uri="{BB962C8B-B14F-4D97-AF65-F5344CB8AC3E}">
        <p14:creationId xmlns:p14="http://schemas.microsoft.com/office/powerpoint/2010/main" val="3336412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3B3C-0D52-FCFE-8F01-0639B6F4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Detection-based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A5786-4E05-8BDE-058F-64893022E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Informed vs. Blind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Informed detection (Non-Blind, Semi-Blind)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Uses side information (original content, embedding locations)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Higher reliability and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Limited practical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Blind detection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Works with watermarked content 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More practical for most real-world scenarios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Greater technical challenge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A2BE5-E290-A4E6-C4ED-23645B59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30095-72A2-A7B6-7193-81B867B3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79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4ABB-0671-AD89-C85B-1A55C8E6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>
                <a:solidFill>
                  <a:srgbClr val="0070C0"/>
                </a:solidFill>
              </a:rPr>
              <a:t>Classification of Digital Watermarking Systems</a:t>
            </a:r>
            <a:br>
              <a:rPr lang="en-US" sz="6000" dirty="0">
                <a:solidFill>
                  <a:srgbClr val="0070C0"/>
                </a:solidFill>
              </a:rPr>
            </a:br>
            <a:r>
              <a:rPr kumimoji="0" lang="en-US" sz="31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Detection-based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E38F8-FCC9-D2F4-5512-E0B51C1B6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64824"/>
            <a:ext cx="10266724" cy="4023360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 Blind (oblivious) watermarking</a:t>
            </a:r>
            <a:r>
              <a:rPr lang="en-US" sz="23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Extraction without access to original content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More challenging but widely applicable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Examples: Consumer applications, distributed content protection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 Non-blind (non-oblivious) watermarking</a:t>
            </a:r>
            <a:r>
              <a:rPr lang="en-US" sz="23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Requires original content for watermark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Generally more robust but limited application scope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Examples: Professional content verification, forensic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 Semi-blind watermarking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2300" dirty="0"/>
              <a:t>Requires partial information (e.g., watermark pattern)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300" dirty="0"/>
              <a:t> Balance between blind and non-blind approaches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300" dirty="0"/>
              <a:t> Examples: Corporate document protection, controlled distribution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A93B9-3062-A6E3-BBAC-C4499842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6E1EC-3A06-CEDA-B07E-41AF85AF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40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9EFD-36C7-6DE7-27AC-67029FF7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1B0A-AE3B-F50D-E781-A93608F1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Detection-based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57D5-983A-282A-718F-F95AEDE07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Non-Blind Watermarking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9105D-FE8A-DC5B-3731-3D2095A1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C8C7C-7513-099F-AA40-2BCB9E47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A757E-ECCB-6B70-60F0-70113115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141" y="2855573"/>
            <a:ext cx="6967718" cy="3417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5500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DA29-D587-627A-82F9-69E8323C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5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Detection-based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E6512-3CE6-5052-2ABA-E8ADCB7D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Blind Watermarking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26351-F1B9-1B08-6218-0746B300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26BC1-6D95-3018-B938-C818CA16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0D907-1524-2143-89F2-959DE059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00" y="2863516"/>
            <a:ext cx="7852799" cy="3291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056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5C74-055A-029F-C05E-B9872840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Detection-based Classification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C43E1-4C52-C277-03AD-FE1C35CB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Public vs. Private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Private detection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Requires secret 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Higher security, limited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Examples: Professional copyright protection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Public detection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Anyone can verify (with public key)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Lower security, wider verification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Examples: Content authentication systems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5719B-9624-283A-072F-202B5A98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E891D-2A75-005C-B6D8-79F7F0B7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1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F9C9BB-DEE7-309B-E699-B1EE59177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3017" y="1986251"/>
            <a:ext cx="7315198" cy="447484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3A0EF-8757-D880-70E3-E3084FA9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Classification of Digital Watermarking Systems</a:t>
            </a:r>
            <a:b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1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Detection-based Classification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FAF83-56C7-A2AE-86BB-066C825A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02F20-2994-2BBA-35E8-EAEABA48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7B1C8-FFD9-572F-A716-41C8C36B6D6A}"/>
              </a:ext>
            </a:extLst>
          </p:cNvPr>
          <p:cNvSpPr txBox="1"/>
          <p:nvPr/>
        </p:nvSpPr>
        <p:spPr>
          <a:xfrm>
            <a:off x="1039505" y="2084832"/>
            <a:ext cx="160351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Public Fragile Asymmetric Key Watermarking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3E0C1-E421-D1C9-B88B-0C881422F6E1}"/>
              </a:ext>
            </a:extLst>
          </p:cNvPr>
          <p:cNvSpPr txBox="1"/>
          <p:nvPr/>
        </p:nvSpPr>
        <p:spPr>
          <a:xfrm>
            <a:off x="1039505" y="3429000"/>
            <a:ext cx="1603512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Public because anyone with a public key can extract the watermark but no one can change the watermark without the private key</a:t>
            </a:r>
          </a:p>
        </p:txBody>
      </p:sp>
    </p:spTree>
    <p:extLst>
      <p:ext uri="{BB962C8B-B14F-4D97-AF65-F5344CB8AC3E}">
        <p14:creationId xmlns:p14="http://schemas.microsoft.com/office/powerpoint/2010/main" val="388834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BCB4-1E7A-CDF8-F96E-AFE5C92E5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B6C8-82C8-B333-4FFB-739A6DF3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 to Digital Watermarking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Purpose and Motivation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4FDF-165C-D863-8B81-53C4CA0A7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10266724" cy="4023360"/>
          </a:xfrm>
        </p:spPr>
        <p:txBody>
          <a:bodyPr/>
          <a:lstStyle/>
          <a:p>
            <a:r>
              <a:rPr lang="en-US" b="1" dirty="0"/>
              <a:t>Purpose of Watermarking</a:t>
            </a:r>
            <a:r>
              <a:rPr lang="en-US" dirty="0"/>
              <a:t>: To identify ownership, authenticate the content creator, track distribution, or verify content integrity.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F1274-A27C-2CDD-457F-49257BFD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2312F-640A-0EF7-A1F2-6F6FC61F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81EFC4-DCD2-8E71-1CC6-1784594F8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0915" y="2908961"/>
            <a:ext cx="4771214" cy="34777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98FFB1-3C63-A8C2-C01E-B23EA273C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994" y="2483274"/>
            <a:ext cx="4053856" cy="394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61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53EC3CB-4873-E976-E4EF-1E812E02C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255" y="3013422"/>
            <a:ext cx="5863388" cy="3447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706347-82F9-9497-0EC2-D26589B9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The Watermarking Dilemma</a:t>
            </a:r>
            <a:br>
              <a:rPr lang="en-US" dirty="0"/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Competing Requirements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3373B-57AA-BEE6-B38E-7AD180A3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00989"/>
            <a:ext cx="11031515" cy="45634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An effective digital watermark must balance several crucial properties: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Imperceptibility(Quality):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200" dirty="0"/>
              <a:t>The watermark should not noticeably degrade the host content.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 Like a well-designed security system, it should protect without interfering with normal use.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 Measured by: PSNR, SSIM, subjective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Robustness: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200" dirty="0"/>
              <a:t>The watermark must survive common content modifications: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200" dirty="0"/>
              <a:t> Compression and format conversion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200" dirty="0"/>
              <a:t> Filtering and enhancement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200" dirty="0"/>
              <a:t> Geometric transformations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200" dirty="0"/>
              <a:t> Cropping and resizing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Measured by: Detection rate after attacks, bit error rate</a:t>
            </a:r>
            <a:endParaRPr lang="en-US" sz="2200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a-I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Capacity: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Amount of information that can be embedded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Measured by: Bits per pixel/sample, total embedded bits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9FD3B-670A-E258-B2E5-BF61DCA6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510CC-568B-8103-F1BD-E8492884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05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4595-53E2-BE1B-B889-BCDA091B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1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The Watermarking Dilemma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Competing Requirements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259352-A4B9-880E-11FA-DAE6FB7F8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092" y="2643378"/>
            <a:ext cx="7578791" cy="38177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F2590-2012-164F-E314-FBE9D50D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F8B9E-E37C-B405-6FED-E8C47968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CD6FF-C8A8-B434-DC4A-DEFBC181CE64}"/>
              </a:ext>
            </a:extLst>
          </p:cNvPr>
          <p:cNvSpPr txBox="1"/>
          <p:nvPr/>
        </p:nvSpPr>
        <p:spPr>
          <a:xfrm>
            <a:off x="1024127" y="2141154"/>
            <a:ext cx="683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They are Inter-related !  </a:t>
            </a:r>
          </a:p>
        </p:txBody>
      </p:sp>
    </p:spTree>
    <p:extLst>
      <p:ext uri="{BB962C8B-B14F-4D97-AF65-F5344CB8AC3E}">
        <p14:creationId xmlns:p14="http://schemas.microsoft.com/office/powerpoint/2010/main" val="2475629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7A6EB-7DF2-8F17-95DE-B568F97F0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04" y="1093458"/>
            <a:ext cx="6003967" cy="51793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62A65-0229-6C06-083F-9000EAD7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1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The Watermarking Dilemma</a:t>
            </a:r>
            <a:br>
              <a:rPr kumimoji="0" lang="en-US" sz="5000" b="1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The Magic Triangle of Watermarking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022A7-3BDF-8B49-0C2E-1F480A18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A8AB5-1E37-C9ED-68D5-21FD45D3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D1D23-1577-98D0-920E-132B1B1C560D}"/>
              </a:ext>
            </a:extLst>
          </p:cNvPr>
          <p:cNvSpPr txBox="1"/>
          <p:nvPr/>
        </p:nvSpPr>
        <p:spPr>
          <a:xfrm>
            <a:off x="1024127" y="2084832"/>
            <a:ext cx="64956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b="1" dirty="0">
                <a:solidFill>
                  <a:srgbClr val="C00000"/>
                </a:solidFill>
              </a:rPr>
              <a:t>Improving one aspect typically degrades at least one other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Higher capacity → Lower robustness and quality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Higher robustness → Lower capacity and quality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Higher quality → Lower capacity and robustness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24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CA0457-702F-43C0-8095-ADE8468B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274" y="1292048"/>
            <a:ext cx="4709576" cy="5169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6D6F7C-AC13-7373-2DAD-7F32ACA3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1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The Watermarking Dilemma</a:t>
            </a:r>
            <a:br>
              <a:rPr lang="en-US" dirty="0"/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Illustrative Examples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A023-CD3C-ADC0-5C08-C34A1BB81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High Quality, Low Capacity, Low Robustness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Fragile watermarking for authentication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Minimal visual impact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Cannot survive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High Capacity, Low Quality, Low Robustness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Steganography applications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Visible artifacts may appear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Easily destroyed by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High Robustness, Low Quality, Low Capacity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/>
              <a:t>Broadcast monitoring watermarks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 May affect content quality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 Limited data payload</a:t>
            </a:r>
          </a:p>
          <a:p>
            <a:pPr marL="128016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8F18B-B56B-A14F-99AA-1334A513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B2FD1-0419-ED1E-C243-B1A1F68B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97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AEE5-E208-ACDF-DC06-68FD83B1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Application-Specific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AA4AE-A59C-94F6-FA24-4432CD21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Copyright Protection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Priority</a:t>
            </a:r>
            <a:r>
              <a:rPr lang="en-US" dirty="0"/>
              <a:t>: Robustness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Compromise</a:t>
            </a:r>
            <a:r>
              <a:rPr lang="en-US" dirty="0"/>
              <a:t>: Limited capacity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Requirement</a:t>
            </a:r>
            <a:r>
              <a:rPr lang="en-US" dirty="0"/>
              <a:t>: Maintain acceptable quality</a:t>
            </a:r>
            <a:endParaRPr lang="fa-IR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Content Authentication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Priority</a:t>
            </a:r>
            <a:r>
              <a:rPr lang="en-US" dirty="0"/>
              <a:t>: Quality and sensitivity to changes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Compromise</a:t>
            </a:r>
            <a:r>
              <a:rPr lang="en-US" dirty="0"/>
              <a:t>: Limited robustness against legitimate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Requirement</a:t>
            </a:r>
            <a:r>
              <a:rPr lang="en-US" dirty="0"/>
              <a:t>: Sufficient capacity for verification data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68AAA-57FF-915B-26F2-0850A556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43C2F-1042-CF05-66A1-5B522D2B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34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E3674-4C8D-705B-3530-6CAB7884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50F9-7736-2ACC-F75B-2E86B3BF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Application-Specific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7A0EC-1BF9-3AA5-D154-277B468F8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Broadcast Monitoring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Priority</a:t>
            </a:r>
            <a:r>
              <a:rPr lang="en-US" dirty="0"/>
              <a:t>: Robustness against broadcast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Compromise</a:t>
            </a:r>
            <a:r>
              <a:rPr lang="en-US" dirty="0"/>
              <a:t>: Very limited capacity (often just an ID)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Requirement</a:t>
            </a:r>
            <a:r>
              <a:rPr lang="en-US" dirty="0"/>
              <a:t>: Minimal impact on broadcast quality</a:t>
            </a:r>
            <a:endParaRPr lang="fa-IR" dirty="0"/>
          </a:p>
          <a:p>
            <a:pPr lvl="1">
              <a:buFont typeface="Arial" panose="020B0604020202020204" pitchFamily="34" charset="0"/>
              <a:buChar char="•"/>
            </a:pPr>
            <a:endParaRPr lang="fa-IR" dirty="0"/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Steganography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Priority</a:t>
            </a:r>
            <a:r>
              <a:rPr lang="en-US" dirty="0"/>
              <a:t>: Capacity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Compromise</a:t>
            </a:r>
            <a:r>
              <a:rPr lang="en-US" dirty="0"/>
              <a:t>: Limited robustness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Requirement</a:t>
            </a:r>
            <a:r>
              <a:rPr lang="en-US" dirty="0"/>
              <a:t>: Maintain reasonable imperceptibility</a:t>
            </a:r>
          </a:p>
          <a:p>
            <a:pPr marL="128016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EB50A-BE5C-2176-4D27-E201D7D1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E960A-10B0-C170-34F2-996ED74B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35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0B60-8AC8-769B-F414-E60C5ECC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Visible watermark removal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43B91-E315-830D-AF58-FF46A25EA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610" y="2052969"/>
            <a:ext cx="3466196" cy="1737360"/>
          </a:xfrm>
        </p:spPr>
        <p:txBody>
          <a:bodyPr>
            <a:normAutofit/>
          </a:bodyPr>
          <a:lstStyle/>
          <a:p>
            <a:r>
              <a:rPr lang="en-US" sz="2400" b="1" dirty="0"/>
              <a:t>You can use an AI like Gemini to remove the visible watermark by just prompting ! </a:t>
            </a:r>
            <a:r>
              <a:rPr lang="en-US" sz="1200" dirty="0"/>
              <a:t>[ It’s illegal ]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C8C42-7D1E-4A9F-E0C2-2197BB2B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F993B-9D4F-1853-2037-FA6D19B7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56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96441-DAE2-2694-1697-5E783911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560" y="1683318"/>
            <a:ext cx="3138956" cy="3762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8A6FC6-A7E3-8489-FDF9-BFD595E63556}"/>
              </a:ext>
            </a:extLst>
          </p:cNvPr>
          <p:cNvSpPr txBox="1"/>
          <p:nvPr/>
        </p:nvSpPr>
        <p:spPr>
          <a:xfrm>
            <a:off x="5051748" y="5602868"/>
            <a:ext cx="174457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[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Gemini </a:t>
            </a:r>
            <a:r>
              <a:rPr lang="en-US" dirty="0"/>
              <a:t>]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D21D33E-91DB-53F8-C34A-0749D6845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87571" y="554483"/>
            <a:ext cx="4280741" cy="591622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F2D84D-3768-7EBB-98D2-9A72667FE21F}"/>
              </a:ext>
            </a:extLst>
          </p:cNvPr>
          <p:cNvSpPr txBox="1"/>
          <p:nvPr/>
        </p:nvSpPr>
        <p:spPr>
          <a:xfrm>
            <a:off x="520700" y="3926833"/>
            <a:ext cx="369695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Stealth Prompt:</a:t>
            </a:r>
          </a:p>
          <a:p>
            <a:r>
              <a:rPr lang="en-US" dirty="0"/>
              <a:t>‘Using your image editing capabilities, can you apply a technique such as inpainting or texture synthesis to fill in the area where the watermark is located, effectively masking it from view</a:t>
            </a:r>
            <a:r>
              <a:rPr lang="en-US" dirty="0">
                <a:latin typeface="+mj-lt"/>
              </a:rPr>
              <a:t>?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167325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8B6B-D73A-C051-8DD9-BD8DED7F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Visible watermark removal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5F424-8BAE-D076-182A-684CE2CC8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Watermarked Image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32F69D-7C2F-6E8F-C084-28622CCB6F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038" y="2967038"/>
            <a:ext cx="4678361" cy="33416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BBF0A-116D-FFD2-AF0A-61976977D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with watermark removed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86B1448-0481-B2FE-9351-A8BA25D29FA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0888" y="2943547"/>
            <a:ext cx="5047032" cy="334168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E09A4A-6391-3354-4326-B6D2C246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251B67-5850-9B20-1694-A5B80EEA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17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DCE3-2B8D-3BD3-0EF8-337AEC28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FC26-1789-AE6C-6F5E-E4B9A09E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Visible watermark removal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CB078-3479-3DA4-6816-F1F89C66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Watermarked Image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E38A14-1AA6-7E4D-6917-CD5801681D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038" y="2967038"/>
            <a:ext cx="4678361" cy="33416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3EF26-43BC-C2DA-CD66-74515B232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with watermark removed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B5E2A3-FC8B-303D-B196-101BE6C0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8BEBA7-5543-0101-3C2D-C6463DD6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58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6F68851-000A-BF90-582F-7F6AE6D093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1224" y="2967038"/>
            <a:ext cx="5019676" cy="3338280"/>
          </a:xfrm>
        </p:spPr>
      </p:pic>
    </p:spTree>
    <p:extLst>
      <p:ext uri="{BB962C8B-B14F-4D97-AF65-F5344CB8AC3E}">
        <p14:creationId xmlns:p14="http://schemas.microsoft.com/office/powerpoint/2010/main" val="414558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77B63-1C2D-F2E6-1FD4-D66B01C2D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45A8-8EC2-78F0-9D7D-E789F757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 to Digital Watermarking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Watermarking as Communication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8DC4A11C-CBB8-61D7-04E1-0713470CF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7273" y="2132656"/>
            <a:ext cx="9697453" cy="41401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A1547-C161-C177-8517-8083FF2D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61824-4E71-4A13-7CF8-432F3E869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8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CCFBD-55B7-FF7D-8EC2-D81264B68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408C4-B0AE-92C7-ED01-E6CD5410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 to Digital Watermarking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Why Digital Watermarking?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84E4-C9FB-7B1C-7983-BDF4632E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64652"/>
            <a:ext cx="10266724" cy="4023360"/>
          </a:xfrm>
        </p:spPr>
        <p:txBody>
          <a:bodyPr/>
          <a:lstStyle/>
          <a:p>
            <a:r>
              <a:rPr lang="en-US" b="1" dirty="0"/>
              <a:t>Digital content is easily copied </a:t>
            </a:r>
            <a:r>
              <a:rPr lang="en-US" dirty="0"/>
              <a:t>and distributed without quality loss.</a:t>
            </a:r>
          </a:p>
          <a:p>
            <a:r>
              <a:rPr lang="en-US" b="1" dirty="0"/>
              <a:t>Traditional security methods </a:t>
            </a:r>
            <a:r>
              <a:rPr lang="en-US" dirty="0"/>
              <a:t>(passwords, encryption) protect access but not reuse.</a:t>
            </a:r>
          </a:p>
          <a:p>
            <a:endParaRPr lang="en-US" dirty="0"/>
          </a:p>
          <a:p>
            <a:r>
              <a:rPr lang="en-US" b="1" dirty="0"/>
              <a:t>Digital watermarking provides:</a:t>
            </a:r>
          </a:p>
          <a:p>
            <a:pPr lvl="2"/>
            <a:r>
              <a:rPr lang="en-US" sz="2000" dirty="0"/>
              <a:t>Persistent identification regardless of format changes</a:t>
            </a:r>
          </a:p>
          <a:p>
            <a:pPr lvl="2"/>
            <a:r>
              <a:rPr lang="en-US" sz="2000" dirty="0"/>
              <a:t>Proof of ownership even after authorized access</a:t>
            </a:r>
          </a:p>
          <a:p>
            <a:pPr lvl="2"/>
            <a:r>
              <a:rPr lang="en-US" sz="2000" dirty="0"/>
              <a:t>Tracking of unauthorized distributions</a:t>
            </a:r>
          </a:p>
          <a:p>
            <a:pPr lvl="2"/>
            <a:r>
              <a:rPr lang="en-US" sz="2000" dirty="0"/>
              <a:t>Detection of content tampering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E419E-F27F-3F7F-F3DA-D18382090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3D105-CB70-B995-3766-A421563D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0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BC13-C9E7-AAAC-DA21-6B13DF26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 to Digital Watermarking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Why Digital Watermarking?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BA3B4-9AD3-B675-FAEF-41A5E41F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8E56F-2F6D-98F7-3FFE-38735961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CAF7FFD-0322-F6D3-5F5F-6CB0C7BC3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19657"/>
            <a:ext cx="823913" cy="164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B145F7E-8A0E-1E36-7F76-590D1A776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191207"/>
            <a:ext cx="1981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C0C4E955-3DF7-F396-FA57-AD0E474B9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914857"/>
            <a:ext cx="1220591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en-US" dirty="0"/>
              <a:t>Ben’s photo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F49415C4-538E-CE96-740A-C7857555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040269"/>
            <a:ext cx="1981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AutoShape 8">
            <a:extLst>
              <a:ext uri="{FF2B5EF4-FFF2-40B4-BE49-F238E27FC236}">
                <a16:creationId xmlns:a16="http://schemas.microsoft.com/office/drawing/2014/main" id="{EF1D896C-48E6-8CD7-5154-53F6C7CD09CC}"/>
              </a:ext>
            </a:extLst>
          </p:cNvPr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4116191" y="3099523"/>
            <a:ext cx="989209" cy="59797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9">
            <a:extLst>
              <a:ext uri="{FF2B5EF4-FFF2-40B4-BE49-F238E27FC236}">
                <a16:creationId xmlns:a16="http://schemas.microsoft.com/office/drawing/2014/main" id="{DBD9CD0B-85AF-7128-DC41-CB48F0FE2E08}"/>
              </a:ext>
            </a:extLst>
          </p:cNvPr>
          <p:cNvCxnSpPr>
            <a:cxnSpLocks noChangeShapeType="1"/>
            <a:stCxn id="7" idx="3"/>
            <a:endCxn id="9" idx="1"/>
          </p:cNvCxnSpPr>
          <p:nvPr/>
        </p:nvCxnSpPr>
        <p:spPr bwMode="auto">
          <a:xfrm flipV="1">
            <a:off x="4648200" y="3697494"/>
            <a:ext cx="457200" cy="115093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0">
            <a:extLst>
              <a:ext uri="{FF2B5EF4-FFF2-40B4-BE49-F238E27FC236}">
                <a16:creationId xmlns:a16="http://schemas.microsoft.com/office/drawing/2014/main" id="{659A55DD-4E95-7DBD-D857-F7F8CD18A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030869"/>
            <a:ext cx="1676400" cy="16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AutoShape 12">
            <a:extLst>
              <a:ext uri="{FF2B5EF4-FFF2-40B4-BE49-F238E27FC236}">
                <a16:creationId xmlns:a16="http://schemas.microsoft.com/office/drawing/2014/main" id="{FFF474B7-6496-1F09-DA40-3396D76E3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887869"/>
            <a:ext cx="1600200" cy="1066800"/>
          </a:xfrm>
          <a:prstGeom prst="wedgeRoundRectCallout">
            <a:avLst>
              <a:gd name="adj1" fmla="val -38986"/>
              <a:gd name="adj2" fmla="val 770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000"/>
              <a:t>It is my photo, not yours</a:t>
            </a:r>
          </a:p>
        </p:txBody>
      </p:sp>
    </p:spTree>
    <p:extLst>
      <p:ext uri="{BB962C8B-B14F-4D97-AF65-F5344CB8AC3E}">
        <p14:creationId xmlns:p14="http://schemas.microsoft.com/office/powerpoint/2010/main" val="1025205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63D0-4208-BCC2-1745-24BD97B6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Watermarking System Model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73656-98FA-A35F-EE13-1C5D28AD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0AFB0-3340-578D-9463-B6DB2116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3A4349-ADE3-65EC-A0D1-124B279AB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8" y="1748699"/>
            <a:ext cx="11059588" cy="47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08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A41AC481-B287-49C8-90EF-C669597D2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1483</TotalTime>
  <Words>3027</Words>
  <Application>Microsoft Office PowerPoint</Application>
  <PresentationFormat>Widescreen</PresentationFormat>
  <Paragraphs>542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Tw Cen MT</vt:lpstr>
      <vt:lpstr>Tw Cen MT Condensed</vt:lpstr>
      <vt:lpstr>Wingdings 3</vt:lpstr>
      <vt:lpstr>Integral</vt:lpstr>
      <vt:lpstr>INFORMATION HIDING</vt:lpstr>
      <vt:lpstr>Lecture Overview DIGITAL WATERMARKING: PROPERTIES, APPLICATIONS AND TECHNIQUES</vt:lpstr>
      <vt:lpstr>Lecture Overview DIGITAL WATERMARKING: PROPERTIES, APPLICATIONS AND TECHNIQUES</vt:lpstr>
      <vt:lpstr>Introduction to Digital Watermarking What is Digital Watermarking?</vt:lpstr>
      <vt:lpstr>Introduction to Digital Watermarking Purpose and Motivation</vt:lpstr>
      <vt:lpstr>Introduction to Digital Watermarking Watermarking as Communication</vt:lpstr>
      <vt:lpstr>Introduction to Digital Watermarking Why Digital Watermarking?</vt:lpstr>
      <vt:lpstr>Introduction to Digital Watermarking Why Digital Watermarking?</vt:lpstr>
      <vt:lpstr>Watermarking System Model</vt:lpstr>
      <vt:lpstr>Key Management in Digital Watermarking Role of Keys in Watermarking Systems</vt:lpstr>
      <vt:lpstr>Key Management in Digital Watermarking Types of Watermarking Keys</vt:lpstr>
      <vt:lpstr>Key Management in Digital Watermarking Key Management Schemes</vt:lpstr>
      <vt:lpstr>Key Management in Digital Watermarking Key Management Schemes</vt:lpstr>
      <vt:lpstr>Key Management in Digital Watermarking Key Management Schemes</vt:lpstr>
      <vt:lpstr>Key Management in Digital Watermarking Key Management Schemes</vt:lpstr>
      <vt:lpstr>Classification of Digital Watermarking Systems</vt:lpstr>
      <vt:lpstr>Classification of Digital Watermarking Systems</vt:lpstr>
      <vt:lpstr>Classification of Digital Watermarking Systems Property-based Classification</vt:lpstr>
      <vt:lpstr>Classification of Digital Watermarking Systems Property-based Classification</vt:lpstr>
      <vt:lpstr>Classification of Digital Watermarking Systems Property-based Classification</vt:lpstr>
      <vt:lpstr>Classification of Digital Watermarking Systems Property-based Classification</vt:lpstr>
      <vt:lpstr>Classification of Digital Watermarking Systems Property-based Classification</vt:lpstr>
      <vt:lpstr>Classification of Digital Watermarking Systems Property-based Classification</vt:lpstr>
      <vt:lpstr>Classification of Digital Watermarking Systems Property-based Classification</vt:lpstr>
      <vt:lpstr>Classification of Digital Watermarking Systems Property-based Classification</vt:lpstr>
      <vt:lpstr>Classification of Digital Watermarking Systems Property-based Classification</vt:lpstr>
      <vt:lpstr>Classification of Digital Watermarking Systems Property-based Classification</vt:lpstr>
      <vt:lpstr>Classification of Digital Watermarking Systems Property-based Classification</vt:lpstr>
      <vt:lpstr>Classification of Digital Watermarking Systems Property-based Classification</vt:lpstr>
      <vt:lpstr>Classification of Digital Watermarking Systems Application-based Classification</vt:lpstr>
      <vt:lpstr>Classification of Digital Watermarking Systems Application-based Classification</vt:lpstr>
      <vt:lpstr>Classification of Digital Watermarking Systems Application-based Classification</vt:lpstr>
      <vt:lpstr>Classification of Digital Watermarking Systems Application-based Classification</vt:lpstr>
      <vt:lpstr>Classification of Digital Watermarking Systems Application-based Classification</vt:lpstr>
      <vt:lpstr>Classification of Digital Watermarking Systems Application-based Classification</vt:lpstr>
      <vt:lpstr>Classification of Digital Watermarking Systems Application-based Classification</vt:lpstr>
      <vt:lpstr>Classification of Digital Watermarking Systems Application-based Classification</vt:lpstr>
      <vt:lpstr>Classification of Digital Watermarking Systems Application-based Classification</vt:lpstr>
      <vt:lpstr>Classification of Digital Watermarking Systems Domain-based Classification</vt:lpstr>
      <vt:lpstr>Classification of Digital Watermarking Systems Domain-based Classification</vt:lpstr>
      <vt:lpstr>Classification of Digital Watermarking Systems Domain-based Classification</vt:lpstr>
      <vt:lpstr>Classification of Digital Watermarking Systems Detection-based Classification</vt:lpstr>
      <vt:lpstr>Classification of Digital Watermarking Systems Detection-based Classification</vt:lpstr>
      <vt:lpstr>Classification of Digital Watermarking Systems Detection-based Classification</vt:lpstr>
      <vt:lpstr>Classification of Digital Watermarking Systems Detection-based Classification</vt:lpstr>
      <vt:lpstr>Classification of Digital Watermarking Systems Detection-based Classification</vt:lpstr>
      <vt:lpstr>Classification of Digital Watermarking Systems Detection-based Classification</vt:lpstr>
      <vt:lpstr>Classification of Digital Watermarking Systems Detection-based Classification</vt:lpstr>
      <vt:lpstr>Classification of Digital Watermarking Systems Detection-based Classification</vt:lpstr>
      <vt:lpstr>The Watermarking Dilemma Competing Requirements</vt:lpstr>
      <vt:lpstr>The Watermarking Dilemma Competing Requirements</vt:lpstr>
      <vt:lpstr>The Watermarking Dilemma The Magic Triangle of Watermarking</vt:lpstr>
      <vt:lpstr>The Watermarking Dilemma Illustrative Examples</vt:lpstr>
      <vt:lpstr>Application-Specific Balancing</vt:lpstr>
      <vt:lpstr>Application-Specific Balancing</vt:lpstr>
      <vt:lpstr>Visible watermark removal</vt:lpstr>
      <vt:lpstr>Visible watermark removal</vt:lpstr>
      <vt:lpstr>Visible watermark removal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Adib</dc:creator>
  <cp:lastModifiedBy>ADIB</cp:lastModifiedBy>
  <cp:revision>301</cp:revision>
  <dcterms:created xsi:type="dcterms:W3CDTF">2025-02-14T04:57:05Z</dcterms:created>
  <dcterms:modified xsi:type="dcterms:W3CDTF">2025-03-17T11:59:33Z</dcterms:modified>
</cp:coreProperties>
</file>